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entation.xml" ContentType="application/vnd.openxmlformats-officedocument.presentationml.presentation.main+xml"/>
  <Override PartName="/ppt/slides/slide40.xml" ContentType="application/vnd.openxmlformats-officedocument.presentationml.slide+xml"/>
  <Override PartName="/ppt/diagrams/data4.xml" ContentType="application/vnd.openxmlformats-officedocument.drawingml.diagramData+xml"/>
  <Override PartName="/ppt/diagrams/data2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slides/slide1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quickStyle2.xml" ContentType="application/vnd.openxmlformats-officedocument.drawingml.diagramStyle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2.xml" ContentType="application/vnd.openxmlformats-officedocument.drawingml.diagramLayout+xml"/>
  <Override PartName="/ppt/diagrams/drawing1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colors1.xml" ContentType="application/vnd.openxmlformats-officedocument.drawingml.diagramColors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quickStyle1.xml" ContentType="application/vnd.openxmlformats-officedocument.drawingml.diagramStyle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1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Masters/notesMaster1.xml" ContentType="application/vnd.openxmlformats-officedocument.presentationml.notesMaster+xml"/>
  <Override PartName="/ppt/diagrams/colors2.xml" ContentType="application/vnd.openxmlformats-officedocument.drawingml.diagramColors+xml"/>
  <Override PartName="/ppt/theme/theme2.xml" ContentType="application/vnd.openxmlformats-officedocument.theme+xml"/>
  <Override PartName="/ppt/theme/theme1.xml" ContentType="application/vnd.openxmlformats-officedocument.theme+xml"/>
  <Override PartName="/ppt/diagrams/drawing2.xml" ContentType="application/vnd.ms-office.drawingml.diagramDrawing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revisionInfo.xml" ContentType="application/vnd.ms-powerpoint.revisioninfo+xml"/>
  <Override PartName="/docProps/app.xml" ContentType="application/vnd.openxmlformats-officedocument.extended-properties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149" r:id="rId2"/>
    <p:sldId id="2150" r:id="rId3"/>
    <p:sldId id="258" r:id="rId4"/>
    <p:sldId id="259" r:id="rId5"/>
    <p:sldId id="260" r:id="rId6"/>
    <p:sldId id="277" r:id="rId7"/>
    <p:sldId id="279" r:id="rId8"/>
    <p:sldId id="280" r:id="rId9"/>
    <p:sldId id="278" r:id="rId10"/>
    <p:sldId id="2160" r:id="rId11"/>
    <p:sldId id="281" r:id="rId12"/>
    <p:sldId id="2173" r:id="rId13"/>
    <p:sldId id="2167" r:id="rId14"/>
    <p:sldId id="2168" r:id="rId15"/>
    <p:sldId id="2179" r:id="rId16"/>
    <p:sldId id="2163" r:id="rId17"/>
    <p:sldId id="263" r:id="rId18"/>
    <p:sldId id="2164" r:id="rId19"/>
    <p:sldId id="2156" r:id="rId20"/>
    <p:sldId id="2174" r:id="rId21"/>
    <p:sldId id="2171" r:id="rId22"/>
    <p:sldId id="2172" r:id="rId23"/>
    <p:sldId id="2157" r:id="rId24"/>
    <p:sldId id="2158" r:id="rId25"/>
    <p:sldId id="2181" r:id="rId26"/>
    <p:sldId id="2180" r:id="rId27"/>
    <p:sldId id="265" r:id="rId28"/>
    <p:sldId id="266" r:id="rId29"/>
    <p:sldId id="267" r:id="rId30"/>
    <p:sldId id="268" r:id="rId31"/>
    <p:sldId id="282" r:id="rId32"/>
    <p:sldId id="2176" r:id="rId33"/>
    <p:sldId id="2165" r:id="rId34"/>
    <p:sldId id="2166" r:id="rId35"/>
    <p:sldId id="2151" r:id="rId36"/>
    <p:sldId id="2152" r:id="rId37"/>
    <p:sldId id="2153" r:id="rId38"/>
    <p:sldId id="2154" r:id="rId39"/>
    <p:sldId id="2155" r:id="rId40"/>
    <p:sldId id="270" r:id="rId41"/>
  </p:sldIdLst>
  <p:sldSz cx="18288000" cy="10287000"/>
  <p:notesSz cx="6858000" cy="9144000"/>
  <p:embeddedFontLst>
    <p:embeddedFont>
      <p:font typeface="Avenir Book" panose="02000503020000020003" pitchFamily="2" charset="0"/>
      <p:regular r:id="rId43"/>
      <p:italic r:id="rId44"/>
    </p:embeddedFont>
    <p:embeddedFont>
      <p:font typeface="Glacial Indifference Bold" panose="020F0502020204030204" pitchFamily="34" charset="0"/>
      <p:regular r:id="rId45"/>
      <p:bold r:id="rId46"/>
      <p:italic r:id="rId47"/>
      <p:boldItalic r:id="rId48"/>
    </p:embeddedFont>
    <p:embeddedFont>
      <p:font typeface="Nunito" pitchFamily="2" charset="77"/>
      <p:regular r:id="rId49"/>
      <p:bold r:id="rId50"/>
      <p:italic r:id="rId51"/>
      <p:boldItalic r:id="rId52"/>
    </p:embeddedFont>
    <p:embeddedFont>
      <p:font typeface="Nunito Bold" pitchFamily="2" charset="77"/>
      <p:regular r:id="rId53"/>
      <p:bold r:id="rId54"/>
    </p:embeddedFont>
    <p:embeddedFont>
      <p:font typeface="Nunito Bold Italics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8858"/>
    <a:srgbClr val="CAE265"/>
    <a:srgbClr val="CAFBAB"/>
    <a:srgbClr val="7CF513"/>
    <a:srgbClr val="438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9B341-8302-2343-ACBE-D91125A82816}" v="6" dt="2025-01-03T08:44:48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81884" autoAdjust="0"/>
  </p:normalViewPr>
  <p:slideViewPr>
    <p:cSldViewPr>
      <p:cViewPr varScale="1">
        <p:scale>
          <a:sx n="57" d="100"/>
          <a:sy n="57" d="100"/>
        </p:scale>
        <p:origin x="15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67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65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a Chiti" userId="367a1437-ae8a-4a98-8aaf-ff990aee96de" providerId="ADAL" clId="{A94658A8-42DE-844B-89EC-416DF39F3041}"/>
    <pc:docChg chg="custSel modSld">
      <pc:chgData name="Cristina Chiti" userId="367a1437-ae8a-4a98-8aaf-ff990aee96de" providerId="ADAL" clId="{A94658A8-42DE-844B-89EC-416DF39F3041}" dt="2024-03-19T11:50:41.447" v="1"/>
      <pc:docMkLst>
        <pc:docMk/>
      </pc:docMkLst>
      <pc:sldChg chg="addSp delSp modSp mod">
        <pc:chgData name="Cristina Chiti" userId="367a1437-ae8a-4a98-8aaf-ff990aee96de" providerId="ADAL" clId="{A94658A8-42DE-844B-89EC-416DF39F3041}" dt="2024-03-19T11:50:41.447" v="1"/>
        <pc:sldMkLst>
          <pc:docMk/>
          <pc:sldMk cId="3492152741" sldId="2151"/>
        </pc:sldMkLst>
      </pc:sldChg>
    </pc:docChg>
  </pc:docChgLst>
  <pc:docChgLst>
    <pc:chgData name="Eva Rossi" userId="4a3fa9c1-3b84-4c13-8c47-d77ed2efc5bb" providerId="ADAL" clId="{882FB0AC-7457-D34B-A318-97D9BF917D47}"/>
    <pc:docChg chg="custSel modSld">
      <pc:chgData name="Eva Rossi" userId="4a3fa9c1-3b84-4c13-8c47-d77ed2efc5bb" providerId="ADAL" clId="{882FB0AC-7457-D34B-A318-97D9BF917D47}" dt="2024-07-24T10:34:58.950" v="1" actId="478"/>
      <pc:docMkLst>
        <pc:docMk/>
      </pc:docMkLst>
      <pc:sldChg chg="addSp delSp mod">
        <pc:chgData name="Eva Rossi" userId="4a3fa9c1-3b84-4c13-8c47-d77ed2efc5bb" providerId="ADAL" clId="{882FB0AC-7457-D34B-A318-97D9BF917D47}" dt="2024-07-24T10:34:58.950" v="1" actId="478"/>
        <pc:sldMkLst>
          <pc:docMk/>
          <pc:sldMk cId="0" sldId="2158"/>
        </pc:sldMkLst>
      </pc:sldChg>
    </pc:docChg>
  </pc:docChgLst>
  <pc:docChgLst>
    <pc:chgData name="Cristina Chiti" userId="367a1437-ae8a-4a98-8aaf-ff990aee96de" providerId="ADAL" clId="{C10D9B9A-721E-C14F-84C4-B80624B5552A}"/>
    <pc:docChg chg="addSld delSld modSld">
      <pc:chgData name="Cristina Chiti" userId="367a1437-ae8a-4a98-8aaf-ff990aee96de" providerId="ADAL" clId="{C10D9B9A-721E-C14F-84C4-B80624B5552A}" dt="2024-03-01T10:08:32.523" v="5" actId="2696"/>
      <pc:docMkLst>
        <pc:docMk/>
      </pc:docMkLst>
      <pc:sldChg chg="del">
        <pc:chgData name="Cristina Chiti" userId="367a1437-ae8a-4a98-8aaf-ff990aee96de" providerId="ADAL" clId="{C10D9B9A-721E-C14F-84C4-B80624B5552A}" dt="2024-03-01T10:08:32.523" v="5" actId="2696"/>
        <pc:sldMkLst>
          <pc:docMk/>
          <pc:sldMk cId="0" sldId="261"/>
        </pc:sldMkLst>
      </pc:sldChg>
      <pc:sldChg chg="modSp add mod">
        <pc:chgData name="Cristina Chiti" userId="367a1437-ae8a-4a98-8aaf-ff990aee96de" providerId="ADAL" clId="{C10D9B9A-721E-C14F-84C4-B80624B5552A}" dt="2024-03-01T10:08:24.809" v="4" actId="207"/>
        <pc:sldMkLst>
          <pc:docMk/>
          <pc:sldMk cId="0" sldId="2159"/>
        </pc:sldMkLst>
      </pc:sldChg>
    </pc:docChg>
  </pc:docChgLst>
  <pc:docChgLst>
    <pc:chgData name="Eva Rossi" userId="4a3fa9c1-3b84-4c13-8c47-d77ed2efc5bb" providerId="ADAL" clId="{34BB3A58-9E05-A54D-AAFE-7C713A308667}"/>
    <pc:docChg chg="undo custSel addSld delSld modSld">
      <pc:chgData name="Eva Rossi" userId="4a3fa9c1-3b84-4c13-8c47-d77ed2efc5bb" providerId="ADAL" clId="{34BB3A58-9E05-A54D-AAFE-7C713A308667}" dt="2024-03-25T14:53:36.434" v="108" actId="20577"/>
      <pc:docMkLst>
        <pc:docMk/>
      </pc:docMkLst>
      <pc:sldChg chg="modSp mod">
        <pc:chgData name="Eva Rossi" userId="4a3fa9c1-3b84-4c13-8c47-d77ed2efc5bb" providerId="ADAL" clId="{34BB3A58-9E05-A54D-AAFE-7C713A308667}" dt="2024-03-25T14:42:25.852" v="96" actId="20577"/>
        <pc:sldMkLst>
          <pc:docMk/>
          <pc:sldMk cId="0" sldId="263"/>
        </pc:sldMkLst>
      </pc:sldChg>
      <pc:sldChg chg="modSp mod">
        <pc:chgData name="Eva Rossi" userId="4a3fa9c1-3b84-4c13-8c47-d77ed2efc5bb" providerId="ADAL" clId="{34BB3A58-9E05-A54D-AAFE-7C713A308667}" dt="2024-03-25T14:53:36.434" v="108" actId="20577"/>
        <pc:sldMkLst>
          <pc:docMk/>
          <pc:sldMk cId="3969649808" sldId="277"/>
        </pc:sldMkLst>
      </pc:sldChg>
      <pc:sldChg chg="addSp modSp mod">
        <pc:chgData name="Eva Rossi" userId="4a3fa9c1-3b84-4c13-8c47-d77ed2efc5bb" providerId="ADAL" clId="{34BB3A58-9E05-A54D-AAFE-7C713A308667}" dt="2024-03-25T14:24:38.021" v="6" actId="14100"/>
        <pc:sldMkLst>
          <pc:docMk/>
          <pc:sldMk cId="3916689118" sldId="280"/>
        </pc:sldMkLst>
      </pc:sldChg>
      <pc:sldChg chg="addSp delSp mod">
        <pc:chgData name="Eva Rossi" userId="4a3fa9c1-3b84-4c13-8c47-d77ed2efc5bb" providerId="ADAL" clId="{34BB3A58-9E05-A54D-AAFE-7C713A308667}" dt="2024-03-25T14:25:24.624" v="15" actId="478"/>
        <pc:sldMkLst>
          <pc:docMk/>
          <pc:sldMk cId="0" sldId="281"/>
        </pc:sldMkLst>
      </pc:sldChg>
      <pc:sldChg chg="modSp mod">
        <pc:chgData name="Eva Rossi" userId="4a3fa9c1-3b84-4c13-8c47-d77ed2efc5bb" providerId="ADAL" clId="{34BB3A58-9E05-A54D-AAFE-7C713A308667}" dt="2024-03-25T14:25:05.807" v="13" actId="207"/>
        <pc:sldMkLst>
          <pc:docMk/>
          <pc:sldMk cId="0" sldId="2159"/>
        </pc:sldMkLst>
      </pc:sldChg>
      <pc:sldChg chg="addSp delSp modSp add del mod setBg">
        <pc:chgData name="Eva Rossi" userId="4a3fa9c1-3b84-4c13-8c47-d77ed2efc5bb" providerId="ADAL" clId="{34BB3A58-9E05-A54D-AAFE-7C713A308667}" dt="2024-03-25T14:51:12.277" v="105"/>
        <pc:sldMkLst>
          <pc:docMk/>
          <pc:sldMk cId="0" sldId="2160"/>
        </pc:sldMkLst>
      </pc:sldChg>
      <pc:sldChg chg="add del setBg">
        <pc:chgData name="Eva Rossi" userId="4a3fa9c1-3b84-4c13-8c47-d77ed2efc5bb" providerId="ADAL" clId="{34BB3A58-9E05-A54D-AAFE-7C713A308667}" dt="2024-03-25T14:48:14.290" v="98" actId="2696"/>
        <pc:sldMkLst>
          <pc:docMk/>
          <pc:sldMk cId="541881380" sldId="2160"/>
        </pc:sldMkLst>
      </pc:sldChg>
    </pc:docChg>
  </pc:docChgLst>
  <pc:docChgLst>
    <pc:chgData name="Cristina Chiti" userId="367a1437-ae8a-4a98-8aaf-ff990aee96de" providerId="ADAL" clId="{10E98EFD-BE16-2945-B48D-531567E068A4}"/>
    <pc:docChg chg="undo custSel addSld delSld modSld">
      <pc:chgData name="Cristina Chiti" userId="367a1437-ae8a-4a98-8aaf-ff990aee96de" providerId="ADAL" clId="{10E98EFD-BE16-2945-B48D-531567E068A4}" dt="2024-08-02T07:51:55.469" v="74"/>
      <pc:docMkLst>
        <pc:docMk/>
      </pc:docMkLst>
      <pc:sldChg chg="modSp mod">
        <pc:chgData name="Cristina Chiti" userId="367a1437-ae8a-4a98-8aaf-ff990aee96de" providerId="ADAL" clId="{10E98EFD-BE16-2945-B48D-531567E068A4}" dt="2024-08-01T13:31:35.924" v="48" actId="20577"/>
        <pc:sldMkLst>
          <pc:docMk/>
          <pc:sldMk cId="0" sldId="263"/>
        </pc:sldMkLst>
      </pc:sldChg>
      <pc:sldChg chg="addSp delSp modSp mod">
        <pc:chgData name="Cristina Chiti" userId="367a1437-ae8a-4a98-8aaf-ff990aee96de" providerId="ADAL" clId="{10E98EFD-BE16-2945-B48D-531567E068A4}" dt="2024-08-02T07:51:55.469" v="74"/>
        <pc:sldMkLst>
          <pc:docMk/>
          <pc:sldMk cId="0" sldId="2157"/>
        </pc:sldMkLst>
      </pc:sldChg>
      <pc:sldChg chg="del">
        <pc:chgData name="Cristina Chiti" userId="367a1437-ae8a-4a98-8aaf-ff990aee96de" providerId="ADAL" clId="{10E98EFD-BE16-2945-B48D-531567E068A4}" dt="2024-08-01T13:45:55.286" v="68" actId="2696"/>
        <pc:sldMkLst>
          <pc:docMk/>
          <pc:sldMk cId="0" sldId="2159"/>
        </pc:sldMkLst>
      </pc:sldChg>
      <pc:sldChg chg="add mod modShow">
        <pc:chgData name="Cristina Chiti" userId="367a1437-ae8a-4a98-8aaf-ff990aee96de" providerId="ADAL" clId="{10E98EFD-BE16-2945-B48D-531567E068A4}" dt="2024-08-02T07:51:28.040" v="70" actId="729"/>
        <pc:sldMkLst>
          <pc:docMk/>
          <pc:sldMk cId="0" sldId="2160"/>
        </pc:sldMkLst>
      </pc:sldChg>
      <pc:sldChg chg="add">
        <pc:chgData name="Cristina Chiti" userId="367a1437-ae8a-4a98-8aaf-ff990aee96de" providerId="ADAL" clId="{10E98EFD-BE16-2945-B48D-531567E068A4}" dt="2024-08-02T07:51:24.472" v="69"/>
        <pc:sldMkLst>
          <pc:docMk/>
          <pc:sldMk cId="0" sldId="2161"/>
        </pc:sldMkLst>
      </pc:sldChg>
      <pc:sldChg chg="add mod modShow">
        <pc:chgData name="Cristina Chiti" userId="367a1437-ae8a-4a98-8aaf-ff990aee96de" providerId="ADAL" clId="{10E98EFD-BE16-2945-B48D-531567E068A4}" dt="2024-08-02T07:51:41.713" v="72" actId="729"/>
        <pc:sldMkLst>
          <pc:docMk/>
          <pc:sldMk cId="2512252613" sldId="2162"/>
        </pc:sldMkLst>
      </pc:sldChg>
    </pc:docChg>
  </pc:docChgLst>
  <pc:docChgLst>
    <pc:chgData name="Cristina Chiti" userId="367a1437-ae8a-4a98-8aaf-ff990aee96de" providerId="ADAL" clId="{C2F9B341-8302-2343-ACBE-D91125A82816}"/>
    <pc:docChg chg="undo custSel addSld modSld">
      <pc:chgData name="Cristina Chiti" userId="367a1437-ae8a-4a98-8aaf-ff990aee96de" providerId="ADAL" clId="{C2F9B341-8302-2343-ACBE-D91125A82816}" dt="2025-01-03T12:07:05.178" v="69" actId="729"/>
      <pc:docMkLst>
        <pc:docMk/>
      </pc:docMkLst>
      <pc:sldChg chg="mod modShow">
        <pc:chgData name="Cristina Chiti" userId="367a1437-ae8a-4a98-8aaf-ff990aee96de" providerId="ADAL" clId="{C2F9B341-8302-2343-ACBE-D91125A82816}" dt="2025-01-03T12:07:02.410" v="68" actId="729"/>
        <pc:sldMkLst>
          <pc:docMk/>
          <pc:sldMk cId="0" sldId="263"/>
        </pc:sldMkLst>
      </pc:sldChg>
      <pc:sldChg chg="addSp delSp modSp add mod modShow">
        <pc:chgData name="Cristina Chiti" userId="367a1437-ae8a-4a98-8aaf-ff990aee96de" providerId="ADAL" clId="{C2F9B341-8302-2343-ACBE-D91125A82816}" dt="2025-01-03T12:06:56.614" v="67" actId="729"/>
        <pc:sldMkLst>
          <pc:docMk/>
          <pc:sldMk cId="55848733" sldId="2163"/>
        </pc:sldMkLst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3" creationId="{DC5A7CB7-5670-DEDC-200D-FDE4171CDE40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5" creationId="{CFBEAC78-BB76-EA2F-0DCC-9F79557AEC52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6" creationId="{8C2816E8-7AEC-DFB1-48B6-3416996C76E4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12" creationId="{9036FEA1-89F3-29EB-88CB-07AD9D5BDB4D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16" creationId="{2788490C-3FF1-2960-102B-1FF05D206A02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19" creationId="{A2A619DA-649A-030E-4743-AC458CE3F0EC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21" creationId="{766403FB-C6C9-6DA9-1583-4CBFEA20F9D8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25" creationId="{CEBFCC3B-3549-AD75-1A53-EA2B7FBDF04B}"/>
          </ac:spMkLst>
        </pc:spChg>
        <pc:spChg chg="mod">
          <ac:chgData name="Cristina Chiti" userId="367a1437-ae8a-4a98-8aaf-ff990aee96de" providerId="ADAL" clId="{C2F9B341-8302-2343-ACBE-D91125A82816}" dt="2025-01-03T10:51:15.918" v="65" actId="20577"/>
          <ac:spMkLst>
            <pc:docMk/>
            <pc:sldMk cId="55848733" sldId="2163"/>
            <ac:spMk id="26" creationId="{AE6114B9-786D-E97B-B156-A480DAFBA925}"/>
          </ac:spMkLst>
        </pc:spChg>
        <pc:spChg chg="mod">
          <ac:chgData name="Cristina Chiti" userId="367a1437-ae8a-4a98-8aaf-ff990aee96de" providerId="ADAL" clId="{C2F9B341-8302-2343-ACBE-D91125A82816}" dt="2025-01-03T08:41:23.015" v="30" actId="790"/>
          <ac:spMkLst>
            <pc:docMk/>
            <pc:sldMk cId="55848733" sldId="2163"/>
            <ac:spMk id="27" creationId="{000F470F-E242-F016-5854-FDE93111D7AA}"/>
          </ac:spMkLst>
        </pc:spChg>
        <pc:picChg chg="del">
          <ac:chgData name="Cristina Chiti" userId="367a1437-ae8a-4a98-8aaf-ff990aee96de" providerId="ADAL" clId="{C2F9B341-8302-2343-ACBE-D91125A82816}" dt="2025-01-03T08:39:56.366" v="23" actId="478"/>
          <ac:picMkLst>
            <pc:docMk/>
            <pc:sldMk cId="55848733" sldId="2163"/>
            <ac:picMk id="29" creationId="{7E919448-D1EE-7E46-F93C-1E5D2BCBB098}"/>
          </ac:picMkLst>
        </pc:picChg>
        <pc:picChg chg="add mod">
          <ac:chgData name="Cristina Chiti" userId="367a1437-ae8a-4a98-8aaf-ff990aee96de" providerId="ADAL" clId="{C2F9B341-8302-2343-ACBE-D91125A82816}" dt="2025-01-03T08:41:10.374" v="29" actId="1076"/>
          <ac:picMkLst>
            <pc:docMk/>
            <pc:sldMk cId="55848733" sldId="2163"/>
            <ac:picMk id="30" creationId="{40A1B8EE-B9C5-F101-33A5-8D7D14D4D3CC}"/>
          </ac:picMkLst>
        </pc:picChg>
      </pc:sldChg>
      <pc:sldChg chg="addSp delSp modSp add mod modShow">
        <pc:chgData name="Cristina Chiti" userId="367a1437-ae8a-4a98-8aaf-ff990aee96de" providerId="ADAL" clId="{C2F9B341-8302-2343-ACBE-D91125A82816}" dt="2025-01-03T12:07:05.178" v="69" actId="729"/>
        <pc:sldMkLst>
          <pc:docMk/>
          <pc:sldMk cId="3291116392" sldId="2164"/>
        </pc:sldMkLst>
        <pc:spChg chg="mod">
          <ac:chgData name="Cristina Chiti" userId="367a1437-ae8a-4a98-8aaf-ff990aee96de" providerId="ADAL" clId="{C2F9B341-8302-2343-ACBE-D91125A82816}" dt="2025-01-03T08:44:14.947" v="62" actId="1076"/>
          <ac:spMkLst>
            <pc:docMk/>
            <pc:sldMk cId="3291116392" sldId="2164"/>
            <ac:spMk id="2" creationId="{B1E3F4E6-5BBB-F82D-C85A-32A9DE9D0BF4}"/>
          </ac:spMkLst>
        </pc:spChg>
        <pc:spChg chg="mod">
          <ac:chgData name="Cristina Chiti" userId="367a1437-ae8a-4a98-8aaf-ff990aee96de" providerId="ADAL" clId="{C2F9B341-8302-2343-ACBE-D91125A82816}" dt="2025-01-03T10:52:16.964" v="66" actId="20577"/>
          <ac:spMkLst>
            <pc:docMk/>
            <pc:sldMk cId="3291116392" sldId="2164"/>
            <ac:spMk id="26" creationId="{5F5E78D7-5B59-3FF2-CBEC-13EF3ED67907}"/>
          </ac:spMkLst>
        </pc:spChg>
        <pc:picChg chg="add mod">
          <ac:chgData name="Cristina Chiti" userId="367a1437-ae8a-4a98-8aaf-ff990aee96de" providerId="ADAL" clId="{C2F9B341-8302-2343-ACBE-D91125A82816}" dt="2025-01-03T08:44:11.710" v="60" actId="1076"/>
          <ac:picMkLst>
            <pc:docMk/>
            <pc:sldMk cId="3291116392" sldId="2164"/>
            <ac:picMk id="29" creationId="{46ADC13E-C73A-97F8-3814-3AA3D48051C1}"/>
          </ac:picMkLst>
        </pc:picChg>
        <pc:picChg chg="del">
          <ac:chgData name="Cristina Chiti" userId="367a1437-ae8a-4a98-8aaf-ff990aee96de" providerId="ADAL" clId="{C2F9B341-8302-2343-ACBE-D91125A82816}" dt="2025-01-03T08:43:24.448" v="54" actId="478"/>
          <ac:picMkLst>
            <pc:docMk/>
            <pc:sldMk cId="3291116392" sldId="2164"/>
            <ac:picMk id="30" creationId="{A65831CA-C26B-8FA3-08D9-071A47A35FD6}"/>
          </ac:picMkLst>
        </pc:picChg>
      </pc:sldChg>
    </pc:docChg>
  </pc:docChgLst>
  <pc:docChgLst>
    <pc:chgData name="Cristina Chiti" userId="367a1437-ae8a-4a98-8aaf-ff990aee96de" providerId="ADAL" clId="{AD477A46-4F2A-9448-826A-1C9EF3F69931}"/>
    <pc:docChg chg="custSel modSld">
      <pc:chgData name="Cristina Chiti" userId="367a1437-ae8a-4a98-8aaf-ff990aee96de" providerId="ADAL" clId="{AD477A46-4F2A-9448-826A-1C9EF3F69931}" dt="2024-11-21T15:59:01.776" v="8" actId="20577"/>
      <pc:docMkLst>
        <pc:docMk/>
      </pc:docMkLst>
      <pc:sldChg chg="modSp mod">
        <pc:chgData name="Cristina Chiti" userId="367a1437-ae8a-4a98-8aaf-ff990aee96de" providerId="ADAL" clId="{AD477A46-4F2A-9448-826A-1C9EF3F69931}" dt="2024-11-21T15:59:01.776" v="8" actId="20577"/>
        <pc:sldMkLst>
          <pc:docMk/>
          <pc:sldMk cId="0" sldId="268"/>
        </pc:sldMkLst>
        <pc:spChg chg="mod">
          <ac:chgData name="Cristina Chiti" userId="367a1437-ae8a-4a98-8aaf-ff990aee96de" providerId="ADAL" clId="{AD477A46-4F2A-9448-826A-1C9EF3F69931}" dt="2024-11-21T15:59:01.776" v="8" actId="20577"/>
          <ac:spMkLst>
            <pc:docMk/>
            <pc:sldMk cId="0" sldId="268"/>
            <ac:spMk id="7" creationId="{00000000-0000-0000-0000-000000000000}"/>
          </ac:spMkLst>
        </pc:spChg>
      </pc:sldChg>
      <pc:sldChg chg="addSp delSp modSp mod">
        <pc:chgData name="Cristina Chiti" userId="367a1437-ae8a-4a98-8aaf-ff990aee96de" providerId="ADAL" clId="{AD477A46-4F2A-9448-826A-1C9EF3F69931}" dt="2024-11-21T15:56:53.792" v="5"/>
        <pc:sldMkLst>
          <pc:docMk/>
          <pc:sldMk cId="0" sldId="2157"/>
        </pc:sldMkLst>
        <pc:graphicFrameChg chg="add mod">
          <ac:chgData name="Cristina Chiti" userId="367a1437-ae8a-4a98-8aaf-ff990aee96de" providerId="ADAL" clId="{AD477A46-4F2A-9448-826A-1C9EF3F69931}" dt="2024-11-21T15:56:53.792" v="5"/>
          <ac:graphicFrameMkLst>
            <pc:docMk/>
            <pc:sldMk cId="0" sldId="2157"/>
            <ac:graphicFrameMk id="3" creationId="{CF556523-2405-FCDC-94C6-5392D29078B1}"/>
          </ac:graphicFrameMkLst>
        </pc:graphicFrameChg>
        <pc:graphicFrameChg chg="add mod">
          <ac:chgData name="Cristina Chiti" userId="367a1437-ae8a-4a98-8aaf-ff990aee96de" providerId="ADAL" clId="{AD477A46-4F2A-9448-826A-1C9EF3F69931}" dt="2024-11-21T15:56:53.792" v="5"/>
          <ac:graphicFrameMkLst>
            <pc:docMk/>
            <pc:sldMk cId="0" sldId="2157"/>
            <ac:graphicFrameMk id="6" creationId="{2D4ACFC5-0782-4012-CF51-022D702A88D1}"/>
          </ac:graphicFrameMkLst>
        </pc:graphicFrameChg>
      </pc:sldChg>
      <pc:sldChg chg="addSp delSp modSp mod">
        <pc:chgData name="Cristina Chiti" userId="367a1437-ae8a-4a98-8aaf-ff990aee96de" providerId="ADAL" clId="{AD477A46-4F2A-9448-826A-1C9EF3F69931}" dt="2024-11-21T15:56:48.026" v="2" actId="478"/>
        <pc:sldMkLst>
          <pc:docMk/>
          <pc:sldMk cId="2512252613" sldId="2162"/>
        </pc:sldMkLst>
        <pc:graphicFrameChg chg="add mod">
          <ac:chgData name="Cristina Chiti" userId="367a1437-ae8a-4a98-8aaf-ff990aee96de" providerId="ADAL" clId="{AD477A46-4F2A-9448-826A-1C9EF3F69931}" dt="2024-11-21T15:56:45.371" v="1"/>
          <ac:graphicFrameMkLst>
            <pc:docMk/>
            <pc:sldMk cId="2512252613" sldId="2162"/>
            <ac:graphicFrameMk id="2" creationId="{57D4572C-03BB-DD8D-925E-5EBFCB422FF5}"/>
          </ac:graphicFrameMkLst>
        </pc:graphicFrameChg>
        <pc:graphicFrameChg chg="add mod">
          <ac:chgData name="Cristina Chiti" userId="367a1437-ae8a-4a98-8aaf-ff990aee96de" providerId="ADAL" clId="{AD477A46-4F2A-9448-826A-1C9EF3F69931}" dt="2024-11-21T15:56:45.371" v="1"/>
          <ac:graphicFrameMkLst>
            <pc:docMk/>
            <pc:sldMk cId="2512252613" sldId="2162"/>
            <ac:graphicFrameMk id="3" creationId="{33A49128-CDAE-49E8-68CA-ACF0203E579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CORE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/>
        </a:p>
      </dgm:t>
    </dgm:pt>
    <dgm:pt modelId="{2E7EEF75-4B61-BE4D-ABE0-C286D1A3090D}">
      <dgm:prSet phldrT="[Testo]" custT="1"/>
      <dgm:spPr>
        <a:noFill/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latin typeface="Avenir Book" panose="02000503020000020003" pitchFamily="2" charset="0"/>
              <a:ea typeface="+mn-ea"/>
              <a:cs typeface="+mn-cs"/>
            </a:rPr>
            <a:t>Carico di Lavoro</a:t>
          </a:r>
          <a:endParaRPr lang="it-IT" sz="1200" b="0" kern="1200" spc="0" dirty="0">
            <a:latin typeface="Avenir Book" panose="02000503020000020003" pitchFamily="2" charset="0"/>
            <a:ea typeface="+mn-ea"/>
            <a:cs typeface="+mn-cs"/>
          </a:endParaRP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/>
        </a:p>
      </dgm:t>
    </dgm:pt>
    <dgm:pt modelId="{4B82FEA9-31BF-C642-92FD-9D8F95F59869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Orario di Lavoro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/>
        </a:p>
      </dgm:t>
    </dgm:pt>
    <dgm:pt modelId="{E9735CAB-A24B-B54C-AA70-87E1BD4E4C2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Autonomia Decisionale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/>
        </a:p>
      </dgm:t>
    </dgm:pt>
    <dgm:pt modelId="{E54413A9-C110-D344-9325-157279773E4C}">
      <dgm:prSet phldrT="[Testo]" custT="1"/>
      <dgm:spPr>
        <a:noFill/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Ambiente di Lavoro</a:t>
          </a:r>
        </a:p>
      </dgm:t>
    </dgm:pt>
    <dgm:pt modelId="{095897F3-5AF5-1C43-937D-6D4E081BBE34}" type="parTrans" cxnId="{68FA19B0-F69A-B54D-9505-94057B045C8D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EAC508-4AB8-E44C-BFF6-F7C13D4C74CC}" type="sibTrans" cxnId="{68FA19B0-F69A-B54D-9505-94057B045C8D}">
      <dgm:prSet/>
      <dgm:spPr/>
      <dgm:t>
        <a:bodyPr/>
        <a:lstStyle/>
        <a:p>
          <a:endParaRPr lang="it-IT"/>
        </a:p>
      </dgm:t>
    </dgm:pt>
    <dgm:pt modelId="{3A40C649-DEC8-024C-A381-69F603468392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Pianificazione del Lavoro</a:t>
          </a:r>
        </a:p>
      </dgm:t>
    </dgm:pt>
    <dgm:pt modelId="{FF7D611D-C412-9A46-99E0-34A816161230}" type="parTrans" cxnId="{D6A79F10-BA66-0540-9DA3-A80E71C24095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1C41935B-A156-6A4F-B80E-70049338E2D7}" type="sibTrans" cxnId="{D6A79F10-BA66-0540-9DA3-A80E71C24095}">
      <dgm:prSet/>
      <dgm:spPr/>
      <dgm:t>
        <a:bodyPr/>
        <a:lstStyle/>
        <a:p>
          <a:endParaRPr lang="it-IT"/>
        </a:p>
      </dgm:t>
    </dgm:pt>
    <dgm:pt modelId="{E2CF1920-2344-E644-B8B6-ACA5AD70F90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Relazioni Interpersonali</a:t>
          </a:r>
        </a:p>
      </dgm:t>
    </dgm:pt>
    <dgm:pt modelId="{46A2F896-096E-F84D-89A0-1B673A0E7D08}" type="parTrans" cxnId="{09D4EB75-33B5-FB4A-9AE4-149C59B3DB74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6112DD5C-32FB-DA41-9BC6-14BEBE735F2F}" type="sibTrans" cxnId="{09D4EB75-33B5-FB4A-9AE4-149C59B3DB74}">
      <dgm:prSet/>
      <dgm:spPr/>
      <dgm:t>
        <a:bodyPr/>
        <a:lstStyle/>
        <a:p>
          <a:endParaRPr lang="it-IT"/>
        </a:p>
      </dgm:t>
    </dgm:pt>
    <dgm:pt modelId="{30056CE4-52B1-CB4C-8894-8698C91A2646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Ruolo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35AF4760-5867-3746-8E7A-8D812E7B8BF6}" type="parTrans" cxnId="{B87CC47C-47CE-9841-8421-99FBFD51A799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A1CBA5CE-D8AB-874F-8C52-85B696347F7E}" type="sibTrans" cxnId="{B87CC47C-47CE-9841-8421-99FBFD51A799}">
      <dgm:prSet/>
      <dgm:spPr/>
      <dgm:t>
        <a:bodyPr/>
        <a:lstStyle/>
        <a:p>
          <a:endParaRPr lang="it-IT"/>
        </a:p>
      </dgm:t>
    </dgm:pt>
    <dgm:pt modelId="{6863233C-D2EA-DD4A-95AA-F72F0582BA00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Cultura Organizzativa</a:t>
          </a:r>
        </a:p>
      </dgm:t>
    </dgm:pt>
    <dgm:pt modelId="{33587A21-E715-544F-B5BF-21A66414658F}" type="parTrans" cxnId="{ABD0C593-7C92-B748-B086-DB1A260DE8E1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17BD8695-14D7-0B48-A439-D354868B4F37}" type="sibTrans" cxnId="{ABD0C593-7C92-B748-B086-DB1A260DE8E1}">
      <dgm:prSet/>
      <dgm:spPr/>
      <dgm:t>
        <a:bodyPr/>
        <a:lstStyle/>
        <a:p>
          <a:endParaRPr lang="it-IT"/>
        </a:p>
      </dgm:t>
    </dgm:pt>
    <dgm:pt modelId="{95850900-B2B5-FE41-AEA7-E466D0BC718F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Interfaccia Casa-Lavoro</a:t>
          </a:r>
        </a:p>
      </dgm:t>
    </dgm:pt>
    <dgm:pt modelId="{E3BC1474-4FF0-8346-9A51-7C6EC0DE8E2B}" type="parTrans" cxnId="{C5ACAF52-BF97-2840-89D1-5345E322513C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E5779740-56E3-7F4F-A1CC-2CE0B1F1C3BF}" type="sibTrans" cxnId="{C5ACAF52-BF97-2840-89D1-5345E322513C}">
      <dgm:prSet/>
      <dgm:spPr/>
      <dgm:t>
        <a:bodyPr/>
        <a:lstStyle/>
        <a:p>
          <a:endParaRPr lang="it-IT"/>
        </a:p>
      </dgm:t>
    </dgm:pt>
    <dgm:pt modelId="{E9848E87-E523-EC48-96E6-780D0D305BE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Sviluppo Professionale</a:t>
          </a:r>
        </a:p>
      </dgm:t>
    </dgm:pt>
    <dgm:pt modelId="{40B50639-A335-0946-AAE5-FAAF951112AB}" type="parTrans" cxnId="{F911F0D2-7709-334D-91F8-7FF289F8033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1C4FAC30-FC4F-8441-A07A-F68AB9FE7FAE}" type="sibTrans" cxnId="{F911F0D2-7709-334D-91F8-7FF289F8033E}">
      <dgm:prSet/>
      <dgm:spPr/>
      <dgm:t>
        <a:bodyPr/>
        <a:lstStyle/>
        <a:p>
          <a:endParaRPr lang="it-IT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657668" custScaleY="333401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10"/>
      <dgm:spPr/>
    </dgm:pt>
    <dgm:pt modelId="{D9A68F1F-B0FF-B741-857B-3E07A6FFF31E}" type="pres">
      <dgm:prSet presAssocID="{2E7EEF75-4B61-BE4D-ABE0-C286D1A3090D}" presName="childText" presStyleLbl="bgAcc1" presStyleIdx="0" presStyleCnt="10" custScaleX="822085" custScaleY="184786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10"/>
      <dgm:spPr/>
    </dgm:pt>
    <dgm:pt modelId="{6083E82C-CBA8-D341-A89F-A76597995065}" type="pres">
      <dgm:prSet presAssocID="{4B82FEA9-31BF-C642-92FD-9D8F95F59869}" presName="childText" presStyleLbl="bgAcc1" presStyleIdx="1" presStyleCnt="10" custScaleX="822085" custScaleY="184786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10"/>
      <dgm:spPr/>
    </dgm:pt>
    <dgm:pt modelId="{8B43CA6D-67B8-0445-B66B-03FA6E8A92BD}" type="pres">
      <dgm:prSet presAssocID="{E9735CAB-A24B-B54C-AA70-87E1BD4E4C2B}" presName="childText" presStyleLbl="bgAcc1" presStyleIdx="2" presStyleCnt="10" custScaleX="822085" custScaleY="184786">
        <dgm:presLayoutVars>
          <dgm:bulletEnabled val="1"/>
        </dgm:presLayoutVars>
      </dgm:prSet>
      <dgm:spPr/>
    </dgm:pt>
    <dgm:pt modelId="{BEE416AA-42A2-7141-876E-D9BD689E60F0}" type="pres">
      <dgm:prSet presAssocID="{35AF4760-5867-3746-8E7A-8D812E7B8BF6}" presName="Name13" presStyleLbl="parChTrans1D2" presStyleIdx="3" presStyleCnt="10"/>
      <dgm:spPr/>
    </dgm:pt>
    <dgm:pt modelId="{E867D1B2-F899-F04D-AAB2-5242B89DEDDB}" type="pres">
      <dgm:prSet presAssocID="{30056CE4-52B1-CB4C-8894-8698C91A2646}" presName="childText" presStyleLbl="bgAcc1" presStyleIdx="3" presStyleCnt="10" custScaleX="822085" custScaleY="184786">
        <dgm:presLayoutVars>
          <dgm:bulletEnabled val="1"/>
        </dgm:presLayoutVars>
      </dgm:prSet>
      <dgm:spPr/>
    </dgm:pt>
    <dgm:pt modelId="{A1191781-266A-2B4A-A4E5-A7806C9337B1}" type="pres">
      <dgm:prSet presAssocID="{095897F3-5AF5-1C43-937D-6D4E081BBE34}" presName="Name13" presStyleLbl="parChTrans1D2" presStyleIdx="4" presStyleCnt="10"/>
      <dgm:spPr/>
    </dgm:pt>
    <dgm:pt modelId="{0308D19F-7568-2549-AE2C-34A252989B43}" type="pres">
      <dgm:prSet presAssocID="{E54413A9-C110-D344-9325-157279773E4C}" presName="childText" presStyleLbl="bgAcc1" presStyleIdx="4" presStyleCnt="10" custScaleX="822085" custScaleY="184786">
        <dgm:presLayoutVars>
          <dgm:bulletEnabled val="1"/>
        </dgm:presLayoutVars>
      </dgm:prSet>
      <dgm:spPr/>
    </dgm:pt>
    <dgm:pt modelId="{F2544A20-6AC6-DE4F-8BC4-6C0609453788}" type="pres">
      <dgm:prSet presAssocID="{FF7D611D-C412-9A46-99E0-34A816161230}" presName="Name13" presStyleLbl="parChTrans1D2" presStyleIdx="5" presStyleCnt="10"/>
      <dgm:spPr/>
    </dgm:pt>
    <dgm:pt modelId="{F42F66E0-9C8A-B84E-9421-D7E1B7EC3942}" type="pres">
      <dgm:prSet presAssocID="{3A40C649-DEC8-024C-A381-69F603468392}" presName="childText" presStyleLbl="bgAcc1" presStyleIdx="5" presStyleCnt="10" custScaleX="822085" custScaleY="184786">
        <dgm:presLayoutVars>
          <dgm:bulletEnabled val="1"/>
        </dgm:presLayoutVars>
      </dgm:prSet>
      <dgm:spPr/>
    </dgm:pt>
    <dgm:pt modelId="{356B5539-A8E0-3842-95BE-E998D00636BF}" type="pres">
      <dgm:prSet presAssocID="{46A2F896-096E-F84D-89A0-1B673A0E7D08}" presName="Name13" presStyleLbl="parChTrans1D2" presStyleIdx="6" presStyleCnt="10"/>
      <dgm:spPr/>
    </dgm:pt>
    <dgm:pt modelId="{3C51420F-5BBB-9C45-BF82-1EEEE8EA459F}" type="pres">
      <dgm:prSet presAssocID="{E2CF1920-2344-E644-B8B6-ACA5AD70F90B}" presName="childText" presStyleLbl="bgAcc1" presStyleIdx="6" presStyleCnt="10" custScaleX="822085" custScaleY="184786">
        <dgm:presLayoutVars>
          <dgm:bulletEnabled val="1"/>
        </dgm:presLayoutVars>
      </dgm:prSet>
      <dgm:spPr/>
    </dgm:pt>
    <dgm:pt modelId="{FF650D50-4847-224C-B16E-7B1BE8DD2162}" type="pres">
      <dgm:prSet presAssocID="{33587A21-E715-544F-B5BF-21A66414658F}" presName="Name13" presStyleLbl="parChTrans1D2" presStyleIdx="7" presStyleCnt="10"/>
      <dgm:spPr/>
    </dgm:pt>
    <dgm:pt modelId="{DB229DD0-360D-9D40-8EA2-41ECD8714BCD}" type="pres">
      <dgm:prSet presAssocID="{6863233C-D2EA-DD4A-95AA-F72F0582BA00}" presName="childText" presStyleLbl="bgAcc1" presStyleIdx="7" presStyleCnt="10" custScaleX="822085" custScaleY="184786">
        <dgm:presLayoutVars>
          <dgm:bulletEnabled val="1"/>
        </dgm:presLayoutVars>
      </dgm:prSet>
      <dgm:spPr/>
    </dgm:pt>
    <dgm:pt modelId="{27AAE7CC-A670-BD46-ADF5-69FE0392FF4C}" type="pres">
      <dgm:prSet presAssocID="{E3BC1474-4FF0-8346-9A51-7C6EC0DE8E2B}" presName="Name13" presStyleLbl="parChTrans1D2" presStyleIdx="8" presStyleCnt="10"/>
      <dgm:spPr/>
    </dgm:pt>
    <dgm:pt modelId="{3373112B-1D43-C64B-8A58-CAE9438DDD03}" type="pres">
      <dgm:prSet presAssocID="{95850900-B2B5-FE41-AEA7-E466D0BC718F}" presName="childText" presStyleLbl="bgAcc1" presStyleIdx="8" presStyleCnt="10" custScaleX="822055" custScaleY="185456">
        <dgm:presLayoutVars>
          <dgm:bulletEnabled val="1"/>
        </dgm:presLayoutVars>
      </dgm:prSet>
      <dgm:spPr/>
    </dgm:pt>
    <dgm:pt modelId="{082FFEF4-78F9-804E-92A2-CC39870D3545}" type="pres">
      <dgm:prSet presAssocID="{40B50639-A335-0946-AAE5-FAAF951112AB}" presName="Name13" presStyleLbl="parChTrans1D2" presStyleIdx="9" presStyleCnt="10"/>
      <dgm:spPr/>
    </dgm:pt>
    <dgm:pt modelId="{AF3209BB-54C4-0947-8C38-D1B2B28CFA5C}" type="pres">
      <dgm:prSet presAssocID="{E9848E87-E523-EC48-96E6-780D0D305BE5}" presName="childText" presStyleLbl="bgAcc1" presStyleIdx="9" presStyleCnt="10" custScaleX="822055" custScaleY="185456">
        <dgm:presLayoutVars>
          <dgm:bulletEnabled val="1"/>
        </dgm:presLayoutVars>
      </dgm:prSet>
      <dgm:spPr/>
    </dgm:pt>
  </dgm:ptLst>
  <dgm:cxnLst>
    <dgm:cxn modelId="{87F19605-4CD1-864A-8AE3-4C2C3801CECE}" type="presOf" srcId="{6863233C-D2EA-DD4A-95AA-F72F0582BA00}" destId="{DB229DD0-360D-9D40-8EA2-41ECD8714BCD}" srcOrd="0" destOrd="0" presId="urn:microsoft.com/office/officeart/2005/8/layout/hierarchy3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D6A79F10-BA66-0540-9DA3-A80E71C24095}" srcId="{66A22393-1413-3D48-A749-9E0902BD0721}" destId="{3A40C649-DEC8-024C-A381-69F603468392}" srcOrd="5" destOrd="0" parTransId="{FF7D611D-C412-9A46-99E0-34A816161230}" sibTransId="{1C41935B-A156-6A4F-B80E-70049338E2D7}"/>
    <dgm:cxn modelId="{B5ED2417-F60C-7449-BBD4-66196519E134}" type="presOf" srcId="{E9848E87-E523-EC48-96E6-780D0D305BE5}" destId="{AF3209BB-54C4-0947-8C38-D1B2B28CFA5C}" srcOrd="0" destOrd="0" presId="urn:microsoft.com/office/officeart/2005/8/layout/hierarchy3"/>
    <dgm:cxn modelId="{E471AE18-C964-9946-BADE-FDD2D72B811B}" type="presOf" srcId="{33587A21-E715-544F-B5BF-21A66414658F}" destId="{FF650D50-4847-224C-B16E-7B1BE8DD2162}" srcOrd="0" destOrd="0" presId="urn:microsoft.com/office/officeart/2005/8/layout/hierarchy3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695B3A3A-E9B0-B14B-84D2-A4B2BC46C683}" type="presOf" srcId="{95850900-B2B5-FE41-AEA7-E466D0BC718F}" destId="{3373112B-1D43-C64B-8A58-CAE9438DDD03}" srcOrd="0" destOrd="0" presId="urn:microsoft.com/office/officeart/2005/8/layout/hierarchy3"/>
    <dgm:cxn modelId="{2A1E4548-A583-6049-9E34-65A685787A18}" type="presOf" srcId="{E3BC1474-4FF0-8346-9A51-7C6EC0DE8E2B}" destId="{27AAE7CC-A670-BD46-ADF5-69FE0392FF4C}" srcOrd="0" destOrd="0" presId="urn:microsoft.com/office/officeart/2005/8/layout/hierarchy3"/>
    <dgm:cxn modelId="{FC632C4D-5701-CA4D-BBDB-4BB3FCF4A73F}" type="presOf" srcId="{E54413A9-C110-D344-9325-157279773E4C}" destId="{0308D19F-7568-2549-AE2C-34A252989B43}" srcOrd="0" destOrd="0" presId="urn:microsoft.com/office/officeart/2005/8/layout/hierarchy3"/>
    <dgm:cxn modelId="{C5ACAF52-BF97-2840-89D1-5345E322513C}" srcId="{66A22393-1413-3D48-A749-9E0902BD0721}" destId="{95850900-B2B5-FE41-AEA7-E466D0BC718F}" srcOrd="8" destOrd="0" parTransId="{E3BC1474-4FF0-8346-9A51-7C6EC0DE8E2B}" sibTransId="{E5779740-56E3-7F4F-A1CC-2CE0B1F1C3BF}"/>
    <dgm:cxn modelId="{445C8065-C830-3B46-9BCD-204BF50D1D8E}" type="presOf" srcId="{095897F3-5AF5-1C43-937D-6D4E081BBE34}" destId="{A1191781-266A-2B4A-A4E5-A7806C9337B1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09D4EB75-33B5-FB4A-9AE4-149C59B3DB74}" srcId="{66A22393-1413-3D48-A749-9E0902BD0721}" destId="{E2CF1920-2344-E644-B8B6-ACA5AD70F90B}" srcOrd="6" destOrd="0" parTransId="{46A2F896-096E-F84D-89A0-1B673A0E7D08}" sibTransId="{6112DD5C-32FB-DA41-9BC6-14BEBE735F2F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B87CC47C-47CE-9841-8421-99FBFD51A799}" srcId="{66A22393-1413-3D48-A749-9E0902BD0721}" destId="{30056CE4-52B1-CB4C-8894-8698C91A2646}" srcOrd="3" destOrd="0" parTransId="{35AF4760-5867-3746-8E7A-8D812E7B8BF6}" sibTransId="{A1CBA5CE-D8AB-874F-8C52-85B696347F7E}"/>
    <dgm:cxn modelId="{3FE9A38F-EE9F-904E-AF20-D4990B047CF0}" type="presOf" srcId="{30056CE4-52B1-CB4C-8894-8698C91A2646}" destId="{E867D1B2-F899-F04D-AAB2-5242B89DEDDB}" srcOrd="0" destOrd="0" presId="urn:microsoft.com/office/officeart/2005/8/layout/hierarchy3"/>
    <dgm:cxn modelId="{21CA6E91-9493-A640-8E08-DB1E11AF3766}" type="presOf" srcId="{3A40C649-DEC8-024C-A381-69F603468392}" destId="{F42F66E0-9C8A-B84E-9421-D7E1B7EC3942}" srcOrd="0" destOrd="0" presId="urn:microsoft.com/office/officeart/2005/8/layout/hierarchy3"/>
    <dgm:cxn modelId="{ABD0C593-7C92-B748-B086-DB1A260DE8E1}" srcId="{66A22393-1413-3D48-A749-9E0902BD0721}" destId="{6863233C-D2EA-DD4A-95AA-F72F0582BA00}" srcOrd="7" destOrd="0" parTransId="{33587A21-E715-544F-B5BF-21A66414658F}" sibTransId="{17BD8695-14D7-0B48-A439-D354868B4F37}"/>
    <dgm:cxn modelId="{D126989D-F58E-2244-ABA8-AF55ACEDF2BC}" type="presOf" srcId="{35AF4760-5867-3746-8E7A-8D812E7B8BF6}" destId="{BEE416AA-42A2-7141-876E-D9BD689E60F0}" srcOrd="0" destOrd="0" presId="urn:microsoft.com/office/officeart/2005/8/layout/hierarchy3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8FA19B0-F69A-B54D-9505-94057B045C8D}" srcId="{66A22393-1413-3D48-A749-9E0902BD0721}" destId="{E54413A9-C110-D344-9325-157279773E4C}" srcOrd="4" destOrd="0" parTransId="{095897F3-5AF5-1C43-937D-6D4E081BBE34}" sibTransId="{FBEAC508-4AB8-E44C-BFF6-F7C13D4C74CC}"/>
    <dgm:cxn modelId="{028DB5B3-BEA1-1A45-A1DF-93973B7CB3F9}" type="presOf" srcId="{40B50639-A335-0946-AAE5-FAAF951112AB}" destId="{082FFEF4-78F9-804E-92A2-CC39870D3545}" srcOrd="0" destOrd="0" presId="urn:microsoft.com/office/officeart/2005/8/layout/hierarchy3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F911F0D2-7709-334D-91F8-7FF289F8033E}" srcId="{66A22393-1413-3D48-A749-9E0902BD0721}" destId="{E9848E87-E523-EC48-96E6-780D0D305BE5}" srcOrd="9" destOrd="0" parTransId="{40B50639-A335-0946-AAE5-FAAF951112AB}" sibTransId="{1C4FAC30-FC4F-8441-A07A-F68AB9FE7FAE}"/>
    <dgm:cxn modelId="{203799E1-0636-1046-9604-B364465DA547}" type="presOf" srcId="{46A2F896-096E-F84D-89A0-1B673A0E7D08}" destId="{356B5539-A8E0-3842-95BE-E998D00636BF}" srcOrd="0" destOrd="0" presId="urn:microsoft.com/office/officeart/2005/8/layout/hierarchy3"/>
    <dgm:cxn modelId="{D54CDFE1-1C7E-D444-884D-3ADDE92A2074}" type="presOf" srcId="{FF7D611D-C412-9A46-99E0-34A816161230}" destId="{F2544A20-6AC6-DE4F-8BC4-6C0609453788}" srcOrd="0" destOrd="0" presId="urn:microsoft.com/office/officeart/2005/8/layout/hierarchy3"/>
    <dgm:cxn modelId="{AA9888FF-1EB2-674F-BB66-7FA7F2D93250}" type="presOf" srcId="{E2CF1920-2344-E644-B8B6-ACA5AD70F90B}" destId="{3C51420F-5BBB-9C45-BF82-1EEEE8EA459F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77E238EA-A47D-6340-893A-74A2BF4B34DD}" type="presParOf" srcId="{BABC366B-8ACE-3144-AD9D-D12FDA02C415}" destId="{BEE416AA-42A2-7141-876E-D9BD689E60F0}" srcOrd="6" destOrd="0" presId="urn:microsoft.com/office/officeart/2005/8/layout/hierarchy3"/>
    <dgm:cxn modelId="{CE06D383-36E8-4041-AFFD-4ADB1646E73E}" type="presParOf" srcId="{BABC366B-8ACE-3144-AD9D-D12FDA02C415}" destId="{E867D1B2-F899-F04D-AAB2-5242B89DEDDB}" srcOrd="7" destOrd="0" presId="urn:microsoft.com/office/officeart/2005/8/layout/hierarchy3"/>
    <dgm:cxn modelId="{AD4D6ACB-2094-A446-988C-C076C6ED49BD}" type="presParOf" srcId="{BABC366B-8ACE-3144-AD9D-D12FDA02C415}" destId="{A1191781-266A-2B4A-A4E5-A7806C9337B1}" srcOrd="8" destOrd="0" presId="urn:microsoft.com/office/officeart/2005/8/layout/hierarchy3"/>
    <dgm:cxn modelId="{8EFC0DEA-55FC-C648-A1E4-120519049A65}" type="presParOf" srcId="{BABC366B-8ACE-3144-AD9D-D12FDA02C415}" destId="{0308D19F-7568-2549-AE2C-34A252989B43}" srcOrd="9" destOrd="0" presId="urn:microsoft.com/office/officeart/2005/8/layout/hierarchy3"/>
    <dgm:cxn modelId="{260D3508-D1BB-3A4E-8FEA-5F8452095D96}" type="presParOf" srcId="{BABC366B-8ACE-3144-AD9D-D12FDA02C415}" destId="{F2544A20-6AC6-DE4F-8BC4-6C0609453788}" srcOrd="10" destOrd="0" presId="urn:microsoft.com/office/officeart/2005/8/layout/hierarchy3"/>
    <dgm:cxn modelId="{6F82EDC9-B818-154F-BA9B-F956A680AA8A}" type="presParOf" srcId="{BABC366B-8ACE-3144-AD9D-D12FDA02C415}" destId="{F42F66E0-9C8A-B84E-9421-D7E1B7EC3942}" srcOrd="11" destOrd="0" presId="urn:microsoft.com/office/officeart/2005/8/layout/hierarchy3"/>
    <dgm:cxn modelId="{76A6787E-F77A-9E49-BF8E-207D108C6C07}" type="presParOf" srcId="{BABC366B-8ACE-3144-AD9D-D12FDA02C415}" destId="{356B5539-A8E0-3842-95BE-E998D00636BF}" srcOrd="12" destOrd="0" presId="urn:microsoft.com/office/officeart/2005/8/layout/hierarchy3"/>
    <dgm:cxn modelId="{AF362DC6-8496-6B4A-9955-77EAA01A4615}" type="presParOf" srcId="{BABC366B-8ACE-3144-AD9D-D12FDA02C415}" destId="{3C51420F-5BBB-9C45-BF82-1EEEE8EA459F}" srcOrd="13" destOrd="0" presId="urn:microsoft.com/office/officeart/2005/8/layout/hierarchy3"/>
    <dgm:cxn modelId="{BEBFF988-6F6E-AC43-9FBA-43BDCCDB780B}" type="presParOf" srcId="{BABC366B-8ACE-3144-AD9D-D12FDA02C415}" destId="{FF650D50-4847-224C-B16E-7B1BE8DD2162}" srcOrd="14" destOrd="0" presId="urn:microsoft.com/office/officeart/2005/8/layout/hierarchy3"/>
    <dgm:cxn modelId="{33ABF1CA-D218-6840-A37E-688929E868F2}" type="presParOf" srcId="{BABC366B-8ACE-3144-AD9D-D12FDA02C415}" destId="{DB229DD0-360D-9D40-8EA2-41ECD8714BCD}" srcOrd="15" destOrd="0" presId="urn:microsoft.com/office/officeart/2005/8/layout/hierarchy3"/>
    <dgm:cxn modelId="{8FB1A9C9-57D6-1244-BCDB-982C431BE19C}" type="presParOf" srcId="{BABC366B-8ACE-3144-AD9D-D12FDA02C415}" destId="{27AAE7CC-A670-BD46-ADF5-69FE0392FF4C}" srcOrd="16" destOrd="0" presId="urn:microsoft.com/office/officeart/2005/8/layout/hierarchy3"/>
    <dgm:cxn modelId="{01C1D3F5-E9FB-7B4D-83EC-8C613D166337}" type="presParOf" srcId="{BABC366B-8ACE-3144-AD9D-D12FDA02C415}" destId="{3373112B-1D43-C64B-8A58-CAE9438DDD03}" srcOrd="17" destOrd="0" presId="urn:microsoft.com/office/officeart/2005/8/layout/hierarchy3"/>
    <dgm:cxn modelId="{5608761B-92AC-6747-9951-7CC11D669657}" type="presParOf" srcId="{BABC366B-8ACE-3144-AD9D-D12FDA02C415}" destId="{082FFEF4-78F9-804E-92A2-CC39870D3545}" srcOrd="18" destOrd="0" presId="urn:microsoft.com/office/officeart/2005/8/layout/hierarchy3"/>
    <dgm:cxn modelId="{B4C2240B-9986-4546-A988-0957814D34CB}" type="presParOf" srcId="{BABC366B-8ACE-3144-AD9D-D12FDA02C415}" destId="{AF3209BB-54C4-0947-8C38-D1B2B28CFA5C}" srcOrd="19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ACCESSORI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/>
        </a:p>
      </dgm:t>
    </dgm:pt>
    <dgm:pt modelId="{2E7EEF75-4B61-BE4D-ABE0-C286D1A3090D}">
      <dgm:prSet phldrT="[Testo]" custT="1"/>
      <dgm:spPr>
        <a:noFill/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latin typeface="Avenir Book" panose="02000503020000020003" pitchFamily="2" charset="0"/>
              <a:ea typeface="+mn-ea"/>
              <a:cs typeface="+mn-cs"/>
            </a:rPr>
            <a:t>Scarso Senso di Appartenenza</a:t>
          </a:r>
          <a:endParaRPr lang="it-IT" sz="1200" b="0" kern="1200" spc="0" dirty="0">
            <a:latin typeface="Avenir Book" panose="02000503020000020003" pitchFamily="2" charset="0"/>
            <a:ea typeface="+mn-ea"/>
            <a:cs typeface="+mn-cs"/>
          </a:endParaRP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/>
        </a:p>
      </dgm:t>
    </dgm:pt>
    <dgm:pt modelId="{4B82FEA9-31BF-C642-92FD-9D8F95F59869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Insicurezza e Instabilità Economica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/>
        </a:p>
      </dgm:t>
    </dgm:pt>
    <dgm:pt modelId="{E9735CAB-A24B-B54C-AA70-87E1BD4E4C2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Rapporto con Clienti/Fornitori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/>
        </a:p>
      </dgm:t>
    </dgm:pt>
    <dgm:pt modelId="{E54413A9-C110-D344-9325-157279773E4C}">
      <dgm:prSet phldrT="[Testo]" custT="1"/>
      <dgm:spPr>
        <a:noFill/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Inutilità Lavoro Svolto</a:t>
          </a:r>
        </a:p>
      </dgm:t>
    </dgm:pt>
    <dgm:pt modelId="{095897F3-5AF5-1C43-937D-6D4E081BBE34}" type="parTrans" cxnId="{68FA19B0-F69A-B54D-9505-94057B045C8D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EAC508-4AB8-E44C-BFF6-F7C13D4C74CC}" type="sibTrans" cxnId="{68FA19B0-F69A-B54D-9505-94057B045C8D}">
      <dgm:prSet/>
      <dgm:spPr/>
      <dgm:t>
        <a:bodyPr/>
        <a:lstStyle/>
        <a:p>
          <a:endParaRPr lang="it-IT"/>
        </a:p>
      </dgm:t>
    </dgm:pt>
    <dgm:pt modelId="{3A40C649-DEC8-024C-A381-69F603468392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Technostress</a:t>
          </a:r>
        </a:p>
      </dgm:t>
    </dgm:pt>
    <dgm:pt modelId="{FF7D611D-C412-9A46-99E0-34A816161230}" type="parTrans" cxnId="{D6A79F10-BA66-0540-9DA3-A80E71C24095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1C41935B-A156-6A4F-B80E-70049338E2D7}" type="sibTrans" cxnId="{D6A79F10-BA66-0540-9DA3-A80E71C24095}">
      <dgm:prSet/>
      <dgm:spPr/>
      <dgm:t>
        <a:bodyPr/>
        <a:lstStyle/>
        <a:p>
          <a:endParaRPr lang="it-IT"/>
        </a:p>
      </dgm:t>
    </dgm:pt>
    <dgm:pt modelId="{E2CF1920-2344-E644-B8B6-ACA5AD70F90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Discriminazioni</a:t>
          </a:r>
        </a:p>
      </dgm:t>
    </dgm:pt>
    <dgm:pt modelId="{46A2F896-096E-F84D-89A0-1B673A0E7D08}" type="parTrans" cxnId="{09D4EB75-33B5-FB4A-9AE4-149C59B3DB74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6112DD5C-32FB-DA41-9BC6-14BEBE735F2F}" type="sibTrans" cxnId="{09D4EB75-33B5-FB4A-9AE4-149C59B3DB74}">
      <dgm:prSet/>
      <dgm:spPr/>
      <dgm:t>
        <a:bodyPr/>
        <a:lstStyle/>
        <a:p>
          <a:endParaRPr lang="it-IT"/>
        </a:p>
      </dgm:t>
    </dgm:pt>
    <dgm:pt modelId="{30056CE4-52B1-CB4C-8894-8698C91A2646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Sfiducia nell’Organizzazione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35AF4760-5867-3746-8E7A-8D812E7B8BF6}" type="parTrans" cxnId="{B87CC47C-47CE-9841-8421-99FBFD51A799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A1CBA5CE-D8AB-874F-8C52-85B696347F7E}" type="sibTrans" cxnId="{B87CC47C-47CE-9841-8421-99FBFD51A799}">
      <dgm:prSet/>
      <dgm:spPr/>
      <dgm:t>
        <a:bodyPr/>
        <a:lstStyle/>
        <a:p>
          <a:endParaRPr lang="it-IT"/>
        </a:p>
      </dgm:t>
    </dgm:pt>
    <dgm:pt modelId="{6863233C-D2EA-DD4A-95AA-F72F0582BA00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Violenza Fisica e/o Psicologica</a:t>
          </a:r>
        </a:p>
      </dgm:t>
    </dgm:pt>
    <dgm:pt modelId="{33587A21-E715-544F-B5BF-21A66414658F}" type="parTrans" cxnId="{ABD0C593-7C92-B748-B086-DB1A260DE8E1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17BD8695-14D7-0B48-A439-D354868B4F37}" type="sibTrans" cxnId="{ABD0C593-7C92-B748-B086-DB1A260DE8E1}">
      <dgm:prSet/>
      <dgm:spPr/>
      <dgm:t>
        <a:bodyPr/>
        <a:lstStyle/>
        <a:p>
          <a:endParaRPr lang="it-IT"/>
        </a:p>
      </dgm:t>
    </dgm:pt>
    <dgm:pt modelId="{95850900-B2B5-FE41-AEA7-E466D0BC718F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Parità di Genere</a:t>
          </a:r>
        </a:p>
      </dgm:t>
    </dgm:pt>
    <dgm:pt modelId="{E3BC1474-4FF0-8346-9A51-7C6EC0DE8E2B}" type="parTrans" cxnId="{C5ACAF52-BF97-2840-89D1-5345E322513C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E5779740-56E3-7F4F-A1CC-2CE0B1F1C3BF}" type="sibTrans" cxnId="{C5ACAF52-BF97-2840-89D1-5345E322513C}">
      <dgm:prSet/>
      <dgm:spPr/>
      <dgm:t>
        <a:bodyPr/>
        <a:lstStyle/>
        <a:p>
          <a:endParaRPr lang="it-IT"/>
        </a:p>
      </dgm:t>
    </dgm:pt>
    <dgm:pt modelId="{E9848E87-E523-EC48-96E6-780D0D305BE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Rischio Biologico</a:t>
          </a:r>
        </a:p>
      </dgm:t>
    </dgm:pt>
    <dgm:pt modelId="{40B50639-A335-0946-AAE5-FAAF951112AB}" type="parTrans" cxnId="{F911F0D2-7709-334D-91F8-7FF289F8033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1C4FAC30-FC4F-8441-A07A-F68AB9FE7FAE}" type="sibTrans" cxnId="{F911F0D2-7709-334D-91F8-7FF289F8033E}">
      <dgm:prSet/>
      <dgm:spPr/>
      <dgm:t>
        <a:bodyPr/>
        <a:lstStyle/>
        <a:p>
          <a:endParaRPr lang="it-IT"/>
        </a:p>
      </dgm:t>
    </dgm:pt>
    <dgm:pt modelId="{59EE870A-1923-3643-92F1-ED637C728327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Turni</a:t>
          </a:r>
        </a:p>
      </dgm:t>
    </dgm:pt>
    <dgm:pt modelId="{9CD8E431-021C-A947-A40E-9B4EFABA9D4D}" type="parTrans" cxnId="{D1406736-1687-4543-ACA8-446E073C2F8B}">
      <dgm:prSet/>
      <dgm:spPr>
        <a:solidFill>
          <a:srgbClr val="408858"/>
        </a:solidFill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7C6C23FE-4716-2048-9983-4BAB1DEF5E20}" type="sibTrans" cxnId="{D1406736-1687-4543-ACA8-446E073C2F8B}">
      <dgm:prSet/>
      <dgm:spPr/>
      <dgm:t>
        <a:bodyPr/>
        <a:lstStyle/>
        <a:p>
          <a:endParaRPr lang="it-IT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657668" custScaleY="333401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11"/>
      <dgm:spPr/>
    </dgm:pt>
    <dgm:pt modelId="{D9A68F1F-B0FF-B741-857B-3E07A6FFF31E}" type="pres">
      <dgm:prSet presAssocID="{2E7EEF75-4B61-BE4D-ABE0-C286D1A3090D}" presName="childText" presStyleLbl="bgAcc1" presStyleIdx="0" presStyleCnt="11" custScaleX="822085" custScaleY="184786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11"/>
      <dgm:spPr/>
    </dgm:pt>
    <dgm:pt modelId="{6083E82C-CBA8-D341-A89F-A76597995065}" type="pres">
      <dgm:prSet presAssocID="{4B82FEA9-31BF-C642-92FD-9D8F95F59869}" presName="childText" presStyleLbl="bgAcc1" presStyleIdx="1" presStyleCnt="11" custScaleX="822085" custScaleY="184786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11"/>
      <dgm:spPr/>
    </dgm:pt>
    <dgm:pt modelId="{8B43CA6D-67B8-0445-B66B-03FA6E8A92BD}" type="pres">
      <dgm:prSet presAssocID="{E9735CAB-A24B-B54C-AA70-87E1BD4E4C2B}" presName="childText" presStyleLbl="bgAcc1" presStyleIdx="2" presStyleCnt="11" custScaleX="822085" custScaleY="184786">
        <dgm:presLayoutVars>
          <dgm:bulletEnabled val="1"/>
        </dgm:presLayoutVars>
      </dgm:prSet>
      <dgm:spPr/>
    </dgm:pt>
    <dgm:pt modelId="{BEE416AA-42A2-7141-876E-D9BD689E60F0}" type="pres">
      <dgm:prSet presAssocID="{35AF4760-5867-3746-8E7A-8D812E7B8BF6}" presName="Name13" presStyleLbl="parChTrans1D2" presStyleIdx="3" presStyleCnt="11"/>
      <dgm:spPr/>
    </dgm:pt>
    <dgm:pt modelId="{E867D1B2-F899-F04D-AAB2-5242B89DEDDB}" type="pres">
      <dgm:prSet presAssocID="{30056CE4-52B1-CB4C-8894-8698C91A2646}" presName="childText" presStyleLbl="bgAcc1" presStyleIdx="3" presStyleCnt="11" custScaleX="822085" custScaleY="184786">
        <dgm:presLayoutVars>
          <dgm:bulletEnabled val="1"/>
        </dgm:presLayoutVars>
      </dgm:prSet>
      <dgm:spPr/>
    </dgm:pt>
    <dgm:pt modelId="{A1191781-266A-2B4A-A4E5-A7806C9337B1}" type="pres">
      <dgm:prSet presAssocID="{095897F3-5AF5-1C43-937D-6D4E081BBE34}" presName="Name13" presStyleLbl="parChTrans1D2" presStyleIdx="4" presStyleCnt="11"/>
      <dgm:spPr/>
    </dgm:pt>
    <dgm:pt modelId="{0308D19F-7568-2549-AE2C-34A252989B43}" type="pres">
      <dgm:prSet presAssocID="{E54413A9-C110-D344-9325-157279773E4C}" presName="childText" presStyleLbl="bgAcc1" presStyleIdx="4" presStyleCnt="11" custScaleX="822085" custScaleY="184786">
        <dgm:presLayoutVars>
          <dgm:bulletEnabled val="1"/>
        </dgm:presLayoutVars>
      </dgm:prSet>
      <dgm:spPr/>
    </dgm:pt>
    <dgm:pt modelId="{F2544A20-6AC6-DE4F-8BC4-6C0609453788}" type="pres">
      <dgm:prSet presAssocID="{FF7D611D-C412-9A46-99E0-34A816161230}" presName="Name13" presStyleLbl="parChTrans1D2" presStyleIdx="5" presStyleCnt="11"/>
      <dgm:spPr/>
    </dgm:pt>
    <dgm:pt modelId="{F42F66E0-9C8A-B84E-9421-D7E1B7EC3942}" type="pres">
      <dgm:prSet presAssocID="{3A40C649-DEC8-024C-A381-69F603468392}" presName="childText" presStyleLbl="bgAcc1" presStyleIdx="5" presStyleCnt="11" custScaleX="822085" custScaleY="184786">
        <dgm:presLayoutVars>
          <dgm:bulletEnabled val="1"/>
        </dgm:presLayoutVars>
      </dgm:prSet>
      <dgm:spPr/>
    </dgm:pt>
    <dgm:pt modelId="{356B5539-A8E0-3842-95BE-E998D00636BF}" type="pres">
      <dgm:prSet presAssocID="{46A2F896-096E-F84D-89A0-1B673A0E7D08}" presName="Name13" presStyleLbl="parChTrans1D2" presStyleIdx="6" presStyleCnt="11"/>
      <dgm:spPr/>
    </dgm:pt>
    <dgm:pt modelId="{3C51420F-5BBB-9C45-BF82-1EEEE8EA459F}" type="pres">
      <dgm:prSet presAssocID="{E2CF1920-2344-E644-B8B6-ACA5AD70F90B}" presName="childText" presStyleLbl="bgAcc1" presStyleIdx="6" presStyleCnt="11" custScaleX="822085" custScaleY="184786">
        <dgm:presLayoutVars>
          <dgm:bulletEnabled val="1"/>
        </dgm:presLayoutVars>
      </dgm:prSet>
      <dgm:spPr/>
    </dgm:pt>
    <dgm:pt modelId="{FF650D50-4847-224C-B16E-7B1BE8DD2162}" type="pres">
      <dgm:prSet presAssocID="{33587A21-E715-544F-B5BF-21A66414658F}" presName="Name13" presStyleLbl="parChTrans1D2" presStyleIdx="7" presStyleCnt="11"/>
      <dgm:spPr/>
    </dgm:pt>
    <dgm:pt modelId="{DB229DD0-360D-9D40-8EA2-41ECD8714BCD}" type="pres">
      <dgm:prSet presAssocID="{6863233C-D2EA-DD4A-95AA-F72F0582BA00}" presName="childText" presStyleLbl="bgAcc1" presStyleIdx="7" presStyleCnt="11" custScaleX="822085" custScaleY="184786">
        <dgm:presLayoutVars>
          <dgm:bulletEnabled val="1"/>
        </dgm:presLayoutVars>
      </dgm:prSet>
      <dgm:spPr/>
    </dgm:pt>
    <dgm:pt modelId="{27AAE7CC-A670-BD46-ADF5-69FE0392FF4C}" type="pres">
      <dgm:prSet presAssocID="{E3BC1474-4FF0-8346-9A51-7C6EC0DE8E2B}" presName="Name13" presStyleLbl="parChTrans1D2" presStyleIdx="8" presStyleCnt="11"/>
      <dgm:spPr/>
    </dgm:pt>
    <dgm:pt modelId="{3373112B-1D43-C64B-8A58-CAE9438DDD03}" type="pres">
      <dgm:prSet presAssocID="{95850900-B2B5-FE41-AEA7-E466D0BC718F}" presName="childText" presStyleLbl="bgAcc1" presStyleIdx="8" presStyleCnt="11" custScaleX="810157" custScaleY="193115">
        <dgm:presLayoutVars>
          <dgm:bulletEnabled val="1"/>
        </dgm:presLayoutVars>
      </dgm:prSet>
      <dgm:spPr/>
    </dgm:pt>
    <dgm:pt modelId="{082FFEF4-78F9-804E-92A2-CC39870D3545}" type="pres">
      <dgm:prSet presAssocID="{40B50639-A335-0946-AAE5-FAAF951112AB}" presName="Name13" presStyleLbl="parChTrans1D2" presStyleIdx="9" presStyleCnt="11"/>
      <dgm:spPr/>
    </dgm:pt>
    <dgm:pt modelId="{AF3209BB-54C4-0947-8C38-D1B2B28CFA5C}" type="pres">
      <dgm:prSet presAssocID="{E9848E87-E523-EC48-96E6-780D0D305BE5}" presName="childText" presStyleLbl="bgAcc1" presStyleIdx="9" presStyleCnt="11" custScaleX="810157" custScaleY="193115">
        <dgm:presLayoutVars>
          <dgm:bulletEnabled val="1"/>
        </dgm:presLayoutVars>
      </dgm:prSet>
      <dgm:spPr/>
    </dgm:pt>
    <dgm:pt modelId="{746E3348-F19F-1643-9C57-CAAB454CF4F4}" type="pres">
      <dgm:prSet presAssocID="{9CD8E431-021C-A947-A40E-9B4EFABA9D4D}" presName="Name13" presStyleLbl="parChTrans1D2" presStyleIdx="10" presStyleCnt="11"/>
      <dgm:spPr/>
    </dgm:pt>
    <dgm:pt modelId="{ED552961-D5D7-D644-99D5-DACED530B7A5}" type="pres">
      <dgm:prSet presAssocID="{59EE870A-1923-3643-92F1-ED637C728327}" presName="childText" presStyleLbl="bgAcc1" presStyleIdx="10" presStyleCnt="11" custScaleX="810157" custScaleY="193115">
        <dgm:presLayoutVars>
          <dgm:bulletEnabled val="1"/>
        </dgm:presLayoutVars>
      </dgm:prSet>
      <dgm:spPr/>
    </dgm:pt>
  </dgm:ptLst>
  <dgm:cxnLst>
    <dgm:cxn modelId="{87F19605-4CD1-864A-8AE3-4C2C3801CECE}" type="presOf" srcId="{6863233C-D2EA-DD4A-95AA-F72F0582BA00}" destId="{DB229DD0-360D-9D40-8EA2-41ECD8714BCD}" srcOrd="0" destOrd="0" presId="urn:microsoft.com/office/officeart/2005/8/layout/hierarchy3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D6A79F10-BA66-0540-9DA3-A80E71C24095}" srcId="{66A22393-1413-3D48-A749-9E0902BD0721}" destId="{3A40C649-DEC8-024C-A381-69F603468392}" srcOrd="5" destOrd="0" parTransId="{FF7D611D-C412-9A46-99E0-34A816161230}" sibTransId="{1C41935B-A156-6A4F-B80E-70049338E2D7}"/>
    <dgm:cxn modelId="{B5ED2417-F60C-7449-BBD4-66196519E134}" type="presOf" srcId="{E9848E87-E523-EC48-96E6-780D0D305BE5}" destId="{AF3209BB-54C4-0947-8C38-D1B2B28CFA5C}" srcOrd="0" destOrd="0" presId="urn:microsoft.com/office/officeart/2005/8/layout/hierarchy3"/>
    <dgm:cxn modelId="{E471AE18-C964-9946-BADE-FDD2D72B811B}" type="presOf" srcId="{33587A21-E715-544F-B5BF-21A66414658F}" destId="{FF650D50-4847-224C-B16E-7B1BE8DD2162}" srcOrd="0" destOrd="0" presId="urn:microsoft.com/office/officeart/2005/8/layout/hierarchy3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D1406736-1687-4543-ACA8-446E073C2F8B}" srcId="{66A22393-1413-3D48-A749-9E0902BD0721}" destId="{59EE870A-1923-3643-92F1-ED637C728327}" srcOrd="10" destOrd="0" parTransId="{9CD8E431-021C-A947-A40E-9B4EFABA9D4D}" sibTransId="{7C6C23FE-4716-2048-9983-4BAB1DEF5E20}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695B3A3A-E9B0-B14B-84D2-A4B2BC46C683}" type="presOf" srcId="{95850900-B2B5-FE41-AEA7-E466D0BC718F}" destId="{3373112B-1D43-C64B-8A58-CAE9438DDD03}" srcOrd="0" destOrd="0" presId="urn:microsoft.com/office/officeart/2005/8/layout/hierarchy3"/>
    <dgm:cxn modelId="{2A1E4548-A583-6049-9E34-65A685787A18}" type="presOf" srcId="{E3BC1474-4FF0-8346-9A51-7C6EC0DE8E2B}" destId="{27AAE7CC-A670-BD46-ADF5-69FE0392FF4C}" srcOrd="0" destOrd="0" presId="urn:microsoft.com/office/officeart/2005/8/layout/hierarchy3"/>
    <dgm:cxn modelId="{FC632C4D-5701-CA4D-BBDB-4BB3FCF4A73F}" type="presOf" srcId="{E54413A9-C110-D344-9325-157279773E4C}" destId="{0308D19F-7568-2549-AE2C-34A252989B43}" srcOrd="0" destOrd="0" presId="urn:microsoft.com/office/officeart/2005/8/layout/hierarchy3"/>
    <dgm:cxn modelId="{C5ACAF52-BF97-2840-89D1-5345E322513C}" srcId="{66A22393-1413-3D48-A749-9E0902BD0721}" destId="{95850900-B2B5-FE41-AEA7-E466D0BC718F}" srcOrd="8" destOrd="0" parTransId="{E3BC1474-4FF0-8346-9A51-7C6EC0DE8E2B}" sibTransId="{E5779740-56E3-7F4F-A1CC-2CE0B1F1C3BF}"/>
    <dgm:cxn modelId="{445C8065-C830-3B46-9BCD-204BF50D1D8E}" type="presOf" srcId="{095897F3-5AF5-1C43-937D-6D4E081BBE34}" destId="{A1191781-266A-2B4A-A4E5-A7806C9337B1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09D4EB75-33B5-FB4A-9AE4-149C59B3DB74}" srcId="{66A22393-1413-3D48-A749-9E0902BD0721}" destId="{E2CF1920-2344-E644-B8B6-ACA5AD70F90B}" srcOrd="6" destOrd="0" parTransId="{46A2F896-096E-F84D-89A0-1B673A0E7D08}" sibTransId="{6112DD5C-32FB-DA41-9BC6-14BEBE735F2F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B87CC47C-47CE-9841-8421-99FBFD51A799}" srcId="{66A22393-1413-3D48-A749-9E0902BD0721}" destId="{30056CE4-52B1-CB4C-8894-8698C91A2646}" srcOrd="3" destOrd="0" parTransId="{35AF4760-5867-3746-8E7A-8D812E7B8BF6}" sibTransId="{A1CBA5CE-D8AB-874F-8C52-85B696347F7E}"/>
    <dgm:cxn modelId="{3FE9A38F-EE9F-904E-AF20-D4990B047CF0}" type="presOf" srcId="{30056CE4-52B1-CB4C-8894-8698C91A2646}" destId="{E867D1B2-F899-F04D-AAB2-5242B89DEDDB}" srcOrd="0" destOrd="0" presId="urn:microsoft.com/office/officeart/2005/8/layout/hierarchy3"/>
    <dgm:cxn modelId="{21CA6E91-9493-A640-8E08-DB1E11AF3766}" type="presOf" srcId="{3A40C649-DEC8-024C-A381-69F603468392}" destId="{F42F66E0-9C8A-B84E-9421-D7E1B7EC3942}" srcOrd="0" destOrd="0" presId="urn:microsoft.com/office/officeart/2005/8/layout/hierarchy3"/>
    <dgm:cxn modelId="{ABD0C593-7C92-B748-B086-DB1A260DE8E1}" srcId="{66A22393-1413-3D48-A749-9E0902BD0721}" destId="{6863233C-D2EA-DD4A-95AA-F72F0582BA00}" srcOrd="7" destOrd="0" parTransId="{33587A21-E715-544F-B5BF-21A66414658F}" sibTransId="{17BD8695-14D7-0B48-A439-D354868B4F37}"/>
    <dgm:cxn modelId="{F2183C95-E332-8847-AA94-EFD7B4AFBD3D}" type="presOf" srcId="{9CD8E431-021C-A947-A40E-9B4EFABA9D4D}" destId="{746E3348-F19F-1643-9C57-CAAB454CF4F4}" srcOrd="0" destOrd="0" presId="urn:microsoft.com/office/officeart/2005/8/layout/hierarchy3"/>
    <dgm:cxn modelId="{D126989D-F58E-2244-ABA8-AF55ACEDF2BC}" type="presOf" srcId="{35AF4760-5867-3746-8E7A-8D812E7B8BF6}" destId="{BEE416AA-42A2-7141-876E-D9BD689E60F0}" srcOrd="0" destOrd="0" presId="urn:microsoft.com/office/officeart/2005/8/layout/hierarchy3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8FA19B0-F69A-B54D-9505-94057B045C8D}" srcId="{66A22393-1413-3D48-A749-9E0902BD0721}" destId="{E54413A9-C110-D344-9325-157279773E4C}" srcOrd="4" destOrd="0" parTransId="{095897F3-5AF5-1C43-937D-6D4E081BBE34}" sibTransId="{FBEAC508-4AB8-E44C-BFF6-F7C13D4C74CC}"/>
    <dgm:cxn modelId="{028DB5B3-BEA1-1A45-A1DF-93973B7CB3F9}" type="presOf" srcId="{40B50639-A335-0946-AAE5-FAAF951112AB}" destId="{082FFEF4-78F9-804E-92A2-CC39870D3545}" srcOrd="0" destOrd="0" presId="urn:microsoft.com/office/officeart/2005/8/layout/hierarchy3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07962FBB-983A-D14A-B289-A76F7766BBC6}" type="presOf" srcId="{59EE870A-1923-3643-92F1-ED637C728327}" destId="{ED552961-D5D7-D644-99D5-DACED530B7A5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F911F0D2-7709-334D-91F8-7FF289F8033E}" srcId="{66A22393-1413-3D48-A749-9E0902BD0721}" destId="{E9848E87-E523-EC48-96E6-780D0D305BE5}" srcOrd="9" destOrd="0" parTransId="{40B50639-A335-0946-AAE5-FAAF951112AB}" sibTransId="{1C4FAC30-FC4F-8441-A07A-F68AB9FE7FAE}"/>
    <dgm:cxn modelId="{203799E1-0636-1046-9604-B364465DA547}" type="presOf" srcId="{46A2F896-096E-F84D-89A0-1B673A0E7D08}" destId="{356B5539-A8E0-3842-95BE-E998D00636BF}" srcOrd="0" destOrd="0" presId="urn:microsoft.com/office/officeart/2005/8/layout/hierarchy3"/>
    <dgm:cxn modelId="{D54CDFE1-1C7E-D444-884D-3ADDE92A2074}" type="presOf" srcId="{FF7D611D-C412-9A46-99E0-34A816161230}" destId="{F2544A20-6AC6-DE4F-8BC4-6C0609453788}" srcOrd="0" destOrd="0" presId="urn:microsoft.com/office/officeart/2005/8/layout/hierarchy3"/>
    <dgm:cxn modelId="{AA9888FF-1EB2-674F-BB66-7FA7F2D93250}" type="presOf" srcId="{E2CF1920-2344-E644-B8B6-ACA5AD70F90B}" destId="{3C51420F-5BBB-9C45-BF82-1EEEE8EA459F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77E238EA-A47D-6340-893A-74A2BF4B34DD}" type="presParOf" srcId="{BABC366B-8ACE-3144-AD9D-D12FDA02C415}" destId="{BEE416AA-42A2-7141-876E-D9BD689E60F0}" srcOrd="6" destOrd="0" presId="urn:microsoft.com/office/officeart/2005/8/layout/hierarchy3"/>
    <dgm:cxn modelId="{CE06D383-36E8-4041-AFFD-4ADB1646E73E}" type="presParOf" srcId="{BABC366B-8ACE-3144-AD9D-D12FDA02C415}" destId="{E867D1B2-F899-F04D-AAB2-5242B89DEDDB}" srcOrd="7" destOrd="0" presId="urn:microsoft.com/office/officeart/2005/8/layout/hierarchy3"/>
    <dgm:cxn modelId="{AD4D6ACB-2094-A446-988C-C076C6ED49BD}" type="presParOf" srcId="{BABC366B-8ACE-3144-AD9D-D12FDA02C415}" destId="{A1191781-266A-2B4A-A4E5-A7806C9337B1}" srcOrd="8" destOrd="0" presId="urn:microsoft.com/office/officeart/2005/8/layout/hierarchy3"/>
    <dgm:cxn modelId="{8EFC0DEA-55FC-C648-A1E4-120519049A65}" type="presParOf" srcId="{BABC366B-8ACE-3144-AD9D-D12FDA02C415}" destId="{0308D19F-7568-2549-AE2C-34A252989B43}" srcOrd="9" destOrd="0" presId="urn:microsoft.com/office/officeart/2005/8/layout/hierarchy3"/>
    <dgm:cxn modelId="{260D3508-D1BB-3A4E-8FEA-5F8452095D96}" type="presParOf" srcId="{BABC366B-8ACE-3144-AD9D-D12FDA02C415}" destId="{F2544A20-6AC6-DE4F-8BC4-6C0609453788}" srcOrd="10" destOrd="0" presId="urn:microsoft.com/office/officeart/2005/8/layout/hierarchy3"/>
    <dgm:cxn modelId="{6F82EDC9-B818-154F-BA9B-F956A680AA8A}" type="presParOf" srcId="{BABC366B-8ACE-3144-AD9D-D12FDA02C415}" destId="{F42F66E0-9C8A-B84E-9421-D7E1B7EC3942}" srcOrd="11" destOrd="0" presId="urn:microsoft.com/office/officeart/2005/8/layout/hierarchy3"/>
    <dgm:cxn modelId="{76A6787E-F77A-9E49-BF8E-207D108C6C07}" type="presParOf" srcId="{BABC366B-8ACE-3144-AD9D-D12FDA02C415}" destId="{356B5539-A8E0-3842-95BE-E998D00636BF}" srcOrd="12" destOrd="0" presId="urn:microsoft.com/office/officeart/2005/8/layout/hierarchy3"/>
    <dgm:cxn modelId="{AF362DC6-8496-6B4A-9955-77EAA01A4615}" type="presParOf" srcId="{BABC366B-8ACE-3144-AD9D-D12FDA02C415}" destId="{3C51420F-5BBB-9C45-BF82-1EEEE8EA459F}" srcOrd="13" destOrd="0" presId="urn:microsoft.com/office/officeart/2005/8/layout/hierarchy3"/>
    <dgm:cxn modelId="{BEBFF988-6F6E-AC43-9FBA-43BDCCDB780B}" type="presParOf" srcId="{BABC366B-8ACE-3144-AD9D-D12FDA02C415}" destId="{FF650D50-4847-224C-B16E-7B1BE8DD2162}" srcOrd="14" destOrd="0" presId="urn:microsoft.com/office/officeart/2005/8/layout/hierarchy3"/>
    <dgm:cxn modelId="{33ABF1CA-D218-6840-A37E-688929E868F2}" type="presParOf" srcId="{BABC366B-8ACE-3144-AD9D-D12FDA02C415}" destId="{DB229DD0-360D-9D40-8EA2-41ECD8714BCD}" srcOrd="15" destOrd="0" presId="urn:microsoft.com/office/officeart/2005/8/layout/hierarchy3"/>
    <dgm:cxn modelId="{8FB1A9C9-57D6-1244-BCDB-982C431BE19C}" type="presParOf" srcId="{BABC366B-8ACE-3144-AD9D-D12FDA02C415}" destId="{27AAE7CC-A670-BD46-ADF5-69FE0392FF4C}" srcOrd="16" destOrd="0" presId="urn:microsoft.com/office/officeart/2005/8/layout/hierarchy3"/>
    <dgm:cxn modelId="{01C1D3F5-E9FB-7B4D-83EC-8C613D166337}" type="presParOf" srcId="{BABC366B-8ACE-3144-AD9D-D12FDA02C415}" destId="{3373112B-1D43-C64B-8A58-CAE9438DDD03}" srcOrd="17" destOrd="0" presId="urn:microsoft.com/office/officeart/2005/8/layout/hierarchy3"/>
    <dgm:cxn modelId="{5608761B-92AC-6747-9951-7CC11D669657}" type="presParOf" srcId="{BABC366B-8ACE-3144-AD9D-D12FDA02C415}" destId="{082FFEF4-78F9-804E-92A2-CC39870D3545}" srcOrd="18" destOrd="0" presId="urn:microsoft.com/office/officeart/2005/8/layout/hierarchy3"/>
    <dgm:cxn modelId="{B4C2240B-9986-4546-A988-0957814D34CB}" type="presParOf" srcId="{BABC366B-8ACE-3144-AD9D-D12FDA02C415}" destId="{AF3209BB-54C4-0947-8C38-D1B2B28CFA5C}" srcOrd="19" destOrd="0" presId="urn:microsoft.com/office/officeart/2005/8/layout/hierarchy3"/>
    <dgm:cxn modelId="{54B2DD6B-A24F-3E46-9DB1-CF7300ABF2D3}" type="presParOf" srcId="{BABC366B-8ACE-3144-AD9D-D12FDA02C415}" destId="{746E3348-F19F-1643-9C57-CAAB454CF4F4}" srcOrd="20" destOrd="0" presId="urn:microsoft.com/office/officeart/2005/8/layout/hierarchy3"/>
    <dgm:cxn modelId="{01DB41ED-F07C-9E43-A9FC-087991207B91}" type="presParOf" srcId="{BABC366B-8ACE-3144-AD9D-D12FDA02C415}" destId="{ED552961-D5D7-D644-99D5-DACED530B7A5}" srcOrd="21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/>
        </a:p>
      </dgm:t>
    </dgm:pt>
    <dgm:pt modelId="{2E7EEF75-4B61-BE4D-ABE0-C286D1A3090D}">
      <dgm:prSet phldrT="[Testo]" custT="1"/>
      <dgm:spPr>
        <a:solidFill>
          <a:srgbClr val="B1D0BA">
            <a:alpha val="90000"/>
          </a:srgbClr>
        </a:solidFill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CONFEZIONAMENTO</a:t>
          </a: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/>
        </a:p>
      </dgm:t>
    </dgm:pt>
    <dgm:pt modelId="{4B82FEA9-31BF-C642-92FD-9D8F95F59869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/>
        </a:p>
      </dgm:t>
    </dgm:pt>
    <dgm:pt modelId="{E9735CAB-A24B-B54C-AA70-87E1BD4E4C2B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/>
        </a:p>
      </dgm:t>
    </dgm:pt>
    <dgm:pt modelId="{ABE2846A-AAC8-BF46-8B65-856A5D431A92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spc="0" dirty="0">
              <a:latin typeface="Avenir Book" panose="02000503020000020003" pitchFamily="2" charset="0"/>
            </a:rPr>
            <a:t>RICERCA E SVILUPPO (R&amp;D)</a:t>
          </a:r>
        </a:p>
      </dgm:t>
    </dgm:pt>
    <dgm:pt modelId="{1FC8B2A6-21B1-DC4B-A442-B3718F2E174A}" type="parTrans" cxnId="{1214269C-F480-D445-8F60-D4E9AB094FE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60D57E5-8B40-7448-9671-2F6BC9DC8ED9}" type="sibTrans" cxnId="{1214269C-F480-D445-8F60-D4E9AB094FEE}">
      <dgm:prSet/>
      <dgm:spPr/>
      <dgm:t>
        <a:bodyPr/>
        <a:lstStyle/>
        <a:p>
          <a:endParaRPr lang="it-IT"/>
        </a:p>
      </dgm:t>
    </dgm:pt>
    <dgm:pt modelId="{8E36C01A-3490-C240-96DF-CFF3AFAFB85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gm:t>
    </dgm:pt>
    <dgm:pt modelId="{EC218D49-53F6-0D48-B408-CE2C9A0C7AEC}" type="parTrans" cxnId="{03BB361D-27AD-E648-ABBA-F91EE6317626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9B15670-435E-0144-8DA1-A1011E8AF373}" type="sibTrans" cxnId="{03BB361D-27AD-E648-ABBA-F91EE6317626}">
      <dgm:prSet/>
      <dgm:spPr/>
      <dgm:t>
        <a:bodyPr/>
        <a:lstStyle/>
        <a:p>
          <a:endParaRPr lang="it-IT"/>
        </a:p>
      </dgm:t>
    </dgm:pt>
    <dgm:pt modelId="{79DB3E7C-1173-4340-A998-EFC1C9D6B23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gm:t>
    </dgm:pt>
    <dgm:pt modelId="{589F8DF3-F600-B44F-ADD1-5A62CE01220C}" type="parTrans" cxnId="{E8FA53D4-A990-E049-B742-EAA72794973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A0D3A72E-8150-0E49-92AB-FD467EFFD17A}" type="sibTrans" cxnId="{E8FA53D4-A990-E049-B742-EAA72794973E}">
      <dgm:prSet/>
      <dgm:spPr/>
      <dgm:t>
        <a:bodyPr/>
        <a:lstStyle/>
        <a:p>
          <a:endParaRPr lang="it-IT"/>
        </a:p>
      </dgm:t>
    </dgm:pt>
    <dgm:pt modelId="{EA1D4E18-114C-F34E-A310-5D4CD80966CE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Sicurezza e Gestione del Rischio</a:t>
          </a:r>
        </a:p>
      </dgm:t>
    </dgm:pt>
    <dgm:pt modelId="{C8AC01DB-5993-3740-B61F-446175217AC6}" type="parTrans" cxnId="{80E12A04-3D9A-514A-952C-6AA05EED5332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0D8EF63C-DBA5-844D-9A0A-B9D15E7D33A1}" type="sibTrans" cxnId="{80E12A04-3D9A-514A-952C-6AA05EED5332}">
      <dgm:prSet/>
      <dgm:spPr/>
      <dgm:t>
        <a:bodyPr/>
        <a:lstStyle/>
        <a:p>
          <a:endParaRPr lang="it-IT"/>
        </a:p>
      </dgm:t>
    </dgm:pt>
    <dgm:pt modelId="{EF4920E0-2B7F-124E-A9E9-DCA0B894CD11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Responsabilità e Conseguenze degli Errori </a:t>
          </a:r>
        </a:p>
      </dgm:t>
    </dgm:pt>
    <dgm:pt modelId="{DF2C7713-49C0-B447-94AC-8DC06CB8ABEF}" type="parTrans" cxnId="{BFBD4F3B-064C-864C-908C-27F49A129FEB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3A7247DD-C63B-7B4B-920E-50122292936D}" type="sibTrans" cxnId="{BFBD4F3B-064C-864C-908C-27F49A129FEB}">
      <dgm:prSet/>
      <dgm:spPr/>
      <dgm:t>
        <a:bodyPr/>
        <a:lstStyle/>
        <a:p>
          <a:endParaRPr lang="it-IT"/>
        </a:p>
      </dgm:t>
    </dgm:pt>
    <dgm:pt modelId="{1508CB87-469E-1144-B90E-AD891055FE29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Responsabilità e Conseguenze degli Errori</a:t>
          </a:r>
        </a:p>
      </dgm:t>
    </dgm:pt>
    <dgm:pt modelId="{48BC6B9C-6018-4D4B-9BA5-F59E8EDE0B22}" type="parTrans" cxnId="{75575372-4B57-284B-90ED-24382DB85D54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02F4CDD-BC22-BC4E-83AF-E63DA42CC3ED}" type="sibTrans" cxnId="{75575372-4B57-284B-90ED-24382DB85D54}">
      <dgm:prSet/>
      <dgm:spPr/>
      <dgm:t>
        <a:bodyPr/>
        <a:lstStyle/>
        <a:p>
          <a:endParaRPr lang="it-IT"/>
        </a:p>
      </dgm:t>
    </dgm:pt>
    <dgm:pt modelId="{A02E6573-CD30-4342-AF9D-254A20DA2F1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latin typeface="Avenir Book" panose="02000503020000020003" pitchFamily="2" charset="0"/>
            </a:rPr>
            <a:t>Aspetti Etici e Riservatezza</a:t>
          </a:r>
        </a:p>
      </dgm:t>
    </dgm:pt>
    <dgm:pt modelId="{90F0C37E-EB1A-034F-BDDE-EB95DA92C3F1}" type="parTrans" cxnId="{297747CC-3B28-8D4F-8E9A-905A384D8D9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C19E15C4-D695-9A41-BA55-6A12903C2A53}" type="sibTrans" cxnId="{297747CC-3B28-8D4F-8E9A-905A384D8D97}">
      <dgm:prSet/>
      <dgm:spPr/>
      <dgm:t>
        <a:bodyPr/>
        <a:lstStyle/>
        <a:p>
          <a:endParaRPr lang="it-IT"/>
        </a:p>
      </dgm:t>
    </dgm:pt>
    <dgm:pt modelId="{9A76B635-1A6B-6542-842E-3AFA7297DCF0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</a:t>
          </a:r>
          <a:r>
            <a:rPr lang="it-IT" sz="1200" kern="1200" spc="0" dirty="0">
              <a:latin typeface="Avenir Book" panose="02000503020000020003" pitchFamily="2" charset="0"/>
            </a:rPr>
            <a:t> e Ricerca</a:t>
          </a:r>
        </a:p>
      </dgm:t>
    </dgm:pt>
    <dgm:pt modelId="{B9D5D37D-4CC4-864A-B60B-CE0AA1F4EAED}" type="parTrans" cxnId="{83A2A5D4-99A7-5747-B9A7-F372176DCDC8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F4BC1136-AAB0-BB43-9EDF-353841CB1590}" type="sibTrans" cxnId="{83A2A5D4-99A7-5747-B9A7-F372176DCDC8}">
      <dgm:prSet/>
      <dgm:spPr/>
      <dgm:t>
        <a:bodyPr/>
        <a:lstStyle/>
        <a:p>
          <a:endParaRPr lang="it-IT"/>
        </a:p>
      </dgm:t>
    </dgm:pt>
    <dgm:pt modelId="{83FDBE06-C558-E04B-B67B-B481253B3D99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r>
            <a:rPr lang="it-IT" sz="1200" b="1" spc="0" dirty="0">
              <a:latin typeface="Avenir Book" panose="02000503020000020003" pitchFamily="2" charset="0"/>
            </a:rPr>
            <a:t>UFFICI</a:t>
          </a:r>
        </a:p>
      </dgm:t>
    </dgm:pt>
    <dgm:pt modelId="{9327E413-266A-CE4B-808A-C9925C86F25E}" type="parTrans" cxnId="{4CB9D9C8-824F-4F44-88C1-0400A7123A36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538BCE15-7CF6-4E47-A7B9-F8EA29579E69}" type="sibTrans" cxnId="{4CB9D9C8-824F-4F44-88C1-0400A7123A36}">
      <dgm:prSet/>
      <dgm:spPr/>
      <dgm:t>
        <a:bodyPr/>
        <a:lstStyle/>
        <a:p>
          <a:endParaRPr lang="it-IT"/>
        </a:p>
      </dgm:t>
    </dgm:pt>
    <dgm:pt modelId="{9C21CCAD-0FF2-3545-A34D-E16846F728E4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3A346464-8B82-8445-809F-A4B2A747A09D}" type="parTrans" cxnId="{20646153-C139-C848-AE6D-935682BEB9AC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A1409D86-367A-B14D-80F6-34384683BD91}" type="sibTrans" cxnId="{20646153-C139-C848-AE6D-935682BEB9AC}">
      <dgm:prSet/>
      <dgm:spPr/>
      <dgm:t>
        <a:bodyPr/>
        <a:lstStyle/>
        <a:p>
          <a:endParaRPr lang="it-IT"/>
        </a:p>
      </dgm:t>
    </dgm:pt>
    <dgm:pt modelId="{736FAA91-53C7-5A4D-AA21-D9CDC0D04656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Interazioni con i Fornitori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91DC64BD-4F23-4A41-9938-162BD53F77EF}" type="parTrans" cxnId="{51150CE1-E4EB-1448-B5FD-DB0D89E44E2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C0386960-2E5C-E94E-BC28-B03BF4DD0FEC}" type="sibTrans" cxnId="{51150CE1-E4EB-1448-B5FD-DB0D89E44E27}">
      <dgm:prSet/>
      <dgm:spPr/>
      <dgm:t>
        <a:bodyPr/>
        <a:lstStyle/>
        <a:p>
          <a:endParaRPr lang="it-IT"/>
        </a:p>
      </dgm:t>
    </dgm:pt>
    <dgm:pt modelId="{3DA0910D-8645-A949-83A6-2AFB0A4B8231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r>
            <a:rPr lang="it-IT" sz="1200" b="1" spc="0" dirty="0">
              <a:latin typeface="Avenir Book" panose="02000503020000020003" pitchFamily="2" charset="0"/>
            </a:rPr>
            <a:t>INFORMATORI SCIENTIFICI</a:t>
          </a:r>
        </a:p>
      </dgm:t>
    </dgm:pt>
    <dgm:pt modelId="{6EE3E21E-E47B-EF4B-8C23-CA3E8E52C475}" type="parTrans" cxnId="{38E8EC89-43D0-8243-97AA-965C6866CEAD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69A54219-F8C1-D645-9D99-90722F1697B3}" type="sibTrans" cxnId="{38E8EC89-43D0-8243-97AA-965C6866CEAD}">
      <dgm:prSet/>
      <dgm:spPr/>
      <dgm:t>
        <a:bodyPr/>
        <a:lstStyle/>
        <a:p>
          <a:endParaRPr lang="it-IT"/>
        </a:p>
      </dgm:t>
    </dgm:pt>
    <dgm:pt modelId="{14D8EA5A-0326-D048-B15B-6DF7F7DC140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445E8E28-7245-B048-8186-12BD4A9741F2}" type="parTrans" cxnId="{823622EE-4D16-5447-B860-369B44A33FD4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6269EE73-3AB1-5C4E-860E-89EF67F16ABC}" type="sibTrans" cxnId="{823622EE-4D16-5447-B860-369B44A33FD4}">
      <dgm:prSet/>
      <dgm:spPr/>
      <dgm:t>
        <a:bodyPr/>
        <a:lstStyle/>
        <a:p>
          <a:endParaRPr lang="it-IT"/>
        </a:p>
      </dgm:t>
    </dgm:pt>
    <dgm:pt modelId="{1DA5DF16-D1CF-4843-BFAA-60C4EF5985B2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8E63C427-0DEF-8B48-8D4D-1EC3EFD4173B}" type="parTrans" cxnId="{4C7FC298-4911-974E-84B5-AC8E8FCC3C05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E9FDFCC6-2F6C-FF49-A25B-B507E6CF3FF4}" type="sibTrans" cxnId="{4C7FC298-4911-974E-84B5-AC8E8FCC3C05}">
      <dgm:prSet/>
      <dgm:spPr/>
      <dgm:t>
        <a:bodyPr/>
        <a:lstStyle/>
        <a:p>
          <a:endParaRPr lang="it-IT"/>
        </a:p>
      </dgm:t>
    </dgm:pt>
    <dgm:pt modelId="{179E9D12-E7E8-5949-B30C-C1E419EB1DFC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Interazioni con i Clienti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D32C99A1-B482-A546-BBE9-911672165DDB}" type="parTrans" cxnId="{7CBBE61D-B26E-8C4B-8A19-8EF16B090353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7CDCB887-8BCC-F041-A067-706B408CC925}" type="sibTrans" cxnId="{7CBBE61D-B26E-8C4B-8A19-8EF16B090353}">
      <dgm:prSet/>
      <dgm:spPr/>
      <dgm:t>
        <a:bodyPr/>
        <a:lstStyle/>
        <a:p>
          <a:endParaRPr lang="it-IT"/>
        </a:p>
      </dgm:t>
    </dgm:pt>
    <dgm:pt modelId="{2FB8A8FB-2847-3447-9983-D674C654F366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r>
            <a:rPr lang="it-IT" sz="1200" b="1" spc="0" dirty="0">
              <a:latin typeface="Avenir Book" panose="02000503020000020003" pitchFamily="2" charset="0"/>
            </a:rPr>
            <a:t>RESPONSABILI/ COORDINATORI/</a:t>
          </a:r>
          <a:br>
            <a:rPr lang="it-IT" sz="1200" b="1" spc="0" dirty="0">
              <a:latin typeface="Avenir Book" panose="02000503020000020003" pitchFamily="2" charset="0"/>
            </a:rPr>
          </a:br>
          <a:r>
            <a:rPr lang="it-IT" sz="1200" b="1" spc="0" dirty="0">
              <a:latin typeface="Avenir Book" panose="02000503020000020003" pitchFamily="2" charset="0"/>
            </a:rPr>
            <a:t>MANAGEMENT</a:t>
          </a:r>
        </a:p>
      </dgm:t>
    </dgm:pt>
    <dgm:pt modelId="{AF11C2F2-71FB-6D41-ACC2-EF14C1562D52}" type="parTrans" cxnId="{A5612A88-4017-0943-8774-EACA52804F6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FB6D3620-D237-CC43-A921-F2D40EEB99B4}" type="sibTrans" cxnId="{A5612A88-4017-0943-8774-EACA52804F67}">
      <dgm:prSet/>
      <dgm:spPr/>
      <dgm:t>
        <a:bodyPr/>
        <a:lstStyle/>
        <a:p>
          <a:endParaRPr lang="it-IT"/>
        </a:p>
      </dgm:t>
    </dgm:pt>
    <dgm:pt modelId="{D63C449E-6E60-CA42-A80B-AAF61947D57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Responsabilità e Conseguenze degli Errori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5F47F926-1BF3-DF4F-AF52-2029AC7ED9B9}" type="parTrans" cxnId="{A0FC8376-F5B5-DA42-A6E8-49B2EED3CD86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628AF5B1-253B-AC48-9975-7A694AC6E3E7}" type="sibTrans" cxnId="{A0FC8376-F5B5-DA42-A6E8-49B2EED3CD86}">
      <dgm:prSet/>
      <dgm:spPr/>
      <dgm:t>
        <a:bodyPr/>
        <a:lstStyle/>
        <a:p>
          <a:endParaRPr lang="it-IT"/>
        </a:p>
      </dgm:t>
    </dgm:pt>
    <dgm:pt modelId="{8690AFF0-8925-F04B-97F0-B571A5B86536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latin typeface="Avenir Book" panose="02000503020000020003" pitchFamily="2" charset="0"/>
            </a:rPr>
            <a:t>Aspetti Etici e Riservatezza</a:t>
          </a:r>
        </a:p>
      </dgm:t>
    </dgm:pt>
    <dgm:pt modelId="{4AA23ED7-F5F2-4148-A30E-EDD866729E01}" type="parTrans" cxnId="{839A28EA-0F0C-6A42-B216-8D13213BB896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1BB05051-4B0F-8644-A06D-0A9E8E5F4B26}" type="sibTrans" cxnId="{839A28EA-0F0C-6A42-B216-8D13213BB896}">
      <dgm:prSet/>
      <dgm:spPr/>
      <dgm:t>
        <a:bodyPr/>
        <a:lstStyle/>
        <a:p>
          <a:endParaRPr lang="it-IT"/>
        </a:p>
      </dgm:t>
    </dgm:pt>
    <dgm:pt modelId="{3B58E9A5-ABD4-2644-A08D-BC9243460E30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</a:t>
          </a:r>
          <a:r>
            <a:rPr lang="it-IT" sz="1200" spc="0" dirty="0">
              <a:latin typeface="Avenir Book" panose="02000503020000020003" pitchFamily="2" charset="0"/>
            </a:rPr>
            <a:t> e Ricerca</a:t>
          </a:r>
        </a:p>
      </dgm:t>
    </dgm:pt>
    <dgm:pt modelId="{4D63ABA8-0E29-714A-967C-3AAE9EA16567}" type="parTrans" cxnId="{E8307712-A2BF-AA43-9FF3-26271066F0FE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83650793-D75E-9D4F-9F5A-B8C20D8DE0BC}" type="sibTrans" cxnId="{E8307712-A2BF-AA43-9FF3-26271066F0FE}">
      <dgm:prSet/>
      <dgm:spPr/>
      <dgm:t>
        <a:bodyPr/>
        <a:lstStyle/>
        <a:p>
          <a:endParaRPr lang="it-IT"/>
        </a:p>
      </dgm:t>
    </dgm:pt>
    <dgm:pt modelId="{3A6F0FAA-2FF0-874C-A27D-23C742C72C67}">
      <dgm:prSet/>
      <dgm:spPr>
        <a:ln>
          <a:solidFill>
            <a:srgbClr val="438A50"/>
          </a:solidFill>
        </a:ln>
      </dgm:spPr>
      <dgm:t>
        <a:bodyPr/>
        <a:lstStyle/>
        <a:p>
          <a:r>
            <a:rPr lang="it-IT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Interazione con i Fornitori</a:t>
          </a:r>
          <a:endParaRPr lang="it-IT" spc="0" dirty="0">
            <a:latin typeface="Avenir Book" panose="02000503020000020003" pitchFamily="2" charset="0"/>
          </a:endParaRPr>
        </a:p>
      </dgm:t>
    </dgm:pt>
    <dgm:pt modelId="{2B754E5C-4AF8-6349-95FB-1C30C1D9D5AA}" type="parTrans" cxnId="{35277C32-DC82-1A48-A2A3-9108B128A6EA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/>
        </a:p>
      </dgm:t>
    </dgm:pt>
    <dgm:pt modelId="{715D4CC8-ECCD-9B47-BE2F-A15AA11D22D7}" type="sibTrans" cxnId="{35277C32-DC82-1A48-A2A3-9108B128A6EA}">
      <dgm:prSet/>
      <dgm:spPr/>
      <dgm:t>
        <a:bodyPr/>
        <a:lstStyle/>
        <a:p>
          <a:endParaRPr lang="it-IT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1233947" custScaleY="449848" custLinFactNeighborX="-98745" custLinFactNeighborY="1678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23"/>
      <dgm:spPr/>
    </dgm:pt>
    <dgm:pt modelId="{D9A68F1F-B0FF-B741-857B-3E07A6FFF31E}" type="pres">
      <dgm:prSet presAssocID="{2E7EEF75-4B61-BE4D-ABE0-C286D1A3090D}" presName="childText" presStyleLbl="bgAcc1" presStyleIdx="0" presStyleCnt="23" custScaleX="1542433" custScaleY="324276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23"/>
      <dgm:spPr/>
    </dgm:pt>
    <dgm:pt modelId="{6083E82C-CBA8-D341-A89F-A76597995065}" type="pres">
      <dgm:prSet presAssocID="{4B82FEA9-31BF-C642-92FD-9D8F95F59869}" presName="childText" presStyleLbl="bgAcc1" presStyleIdx="1" presStyleCnt="23" custScaleX="1542434" custScaleY="438215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23"/>
      <dgm:spPr/>
    </dgm:pt>
    <dgm:pt modelId="{8B43CA6D-67B8-0445-B66B-03FA6E8A92BD}" type="pres">
      <dgm:prSet presAssocID="{E9735CAB-A24B-B54C-AA70-87E1BD4E4C2B}" presName="childText" presStyleLbl="bgAcc1" presStyleIdx="2" presStyleCnt="23" custScaleX="1542433" custScaleY="524763">
        <dgm:presLayoutVars>
          <dgm:bulletEnabled val="1"/>
        </dgm:presLayoutVars>
      </dgm:prSet>
      <dgm:spPr/>
    </dgm:pt>
    <dgm:pt modelId="{C85639B4-B61F-C54D-B67B-DB8163F07231}" type="pres">
      <dgm:prSet presAssocID="{48BC6B9C-6018-4D4B-9BA5-F59E8EDE0B22}" presName="Name13" presStyleLbl="parChTrans1D2" presStyleIdx="3" presStyleCnt="23"/>
      <dgm:spPr/>
    </dgm:pt>
    <dgm:pt modelId="{5067679D-2877-6443-88D5-8E3CC8C59E32}" type="pres">
      <dgm:prSet presAssocID="{1508CB87-469E-1144-B90E-AD891055FE29}" presName="childText" presStyleLbl="bgAcc1" presStyleIdx="3" presStyleCnt="23" custScaleX="1542433" custScaleY="484428">
        <dgm:presLayoutVars>
          <dgm:bulletEnabled val="1"/>
        </dgm:presLayoutVars>
      </dgm:prSet>
      <dgm:spPr/>
    </dgm:pt>
    <dgm:pt modelId="{EF443AC6-2BDF-D841-9841-7CFA56100F2A}" type="pres">
      <dgm:prSet presAssocID="{EC218D49-53F6-0D48-B408-CE2C9A0C7AEC}" presName="Name13" presStyleLbl="parChTrans1D2" presStyleIdx="4" presStyleCnt="23"/>
      <dgm:spPr/>
    </dgm:pt>
    <dgm:pt modelId="{37CC3359-BDA1-5041-9E61-498879EFD42F}" type="pres">
      <dgm:prSet presAssocID="{8E36C01A-3490-C240-96DF-CFF3AFAFB852}" presName="childText" presStyleLbl="bgAcc1" presStyleIdx="4" presStyleCnt="23" custScaleX="1542433" custScaleY="453438">
        <dgm:presLayoutVars>
          <dgm:bulletEnabled val="1"/>
        </dgm:presLayoutVars>
      </dgm:prSet>
      <dgm:spPr/>
    </dgm:pt>
    <dgm:pt modelId="{07184B41-37EB-A04C-8D1D-BFC31F16FF97}" type="pres">
      <dgm:prSet presAssocID="{589F8DF3-F600-B44F-ADD1-5A62CE01220C}" presName="Name13" presStyleLbl="parChTrans1D2" presStyleIdx="5" presStyleCnt="23"/>
      <dgm:spPr/>
    </dgm:pt>
    <dgm:pt modelId="{D1AFFD4F-F650-BE44-82B4-0ADAB8B0F54D}" type="pres">
      <dgm:prSet presAssocID="{79DB3E7C-1173-4340-A998-EFC1C9D6B232}" presName="childText" presStyleLbl="bgAcc1" presStyleIdx="5" presStyleCnt="23" custScaleX="1542433" custScaleY="497959">
        <dgm:presLayoutVars>
          <dgm:bulletEnabled val="1"/>
        </dgm:presLayoutVars>
      </dgm:prSet>
      <dgm:spPr/>
    </dgm:pt>
    <dgm:pt modelId="{8C660AA7-8E54-8745-8202-8EA636B8699E}" type="pres">
      <dgm:prSet presAssocID="{1FC8B2A6-21B1-DC4B-A442-B3718F2E174A}" presName="Name13" presStyleLbl="parChTrans1D2" presStyleIdx="6" presStyleCnt="23"/>
      <dgm:spPr/>
    </dgm:pt>
    <dgm:pt modelId="{6206A226-5D3C-8B4B-B854-0B5735F8A27C}" type="pres">
      <dgm:prSet presAssocID="{ABE2846A-AAC8-BF46-8B65-856A5D431A92}" presName="childText" presStyleLbl="bgAcc1" presStyleIdx="6" presStyleCnt="23" custScaleX="1542433" custScaleY="524803">
        <dgm:presLayoutVars>
          <dgm:bulletEnabled val="1"/>
        </dgm:presLayoutVars>
      </dgm:prSet>
      <dgm:spPr/>
    </dgm:pt>
    <dgm:pt modelId="{A3B27FCC-9EFB-FF4C-A783-980479B793E1}" type="pres">
      <dgm:prSet presAssocID="{C8AC01DB-5993-3740-B61F-446175217AC6}" presName="Name13" presStyleLbl="parChTrans1D2" presStyleIdx="7" presStyleCnt="23"/>
      <dgm:spPr/>
    </dgm:pt>
    <dgm:pt modelId="{E0FFD7AC-89BD-3443-A426-067FA24EE1E3}" type="pres">
      <dgm:prSet presAssocID="{EA1D4E18-114C-F34E-A310-5D4CD80966CE}" presName="childText" presStyleLbl="bgAcc1" presStyleIdx="7" presStyleCnt="23" custScaleX="1542433" custScaleY="564421">
        <dgm:presLayoutVars>
          <dgm:bulletEnabled val="1"/>
        </dgm:presLayoutVars>
      </dgm:prSet>
      <dgm:spPr/>
    </dgm:pt>
    <dgm:pt modelId="{260C6586-AD91-234D-AEA8-AF4C7C77EC93}" type="pres">
      <dgm:prSet presAssocID="{DF2C7713-49C0-B447-94AC-8DC06CB8ABEF}" presName="Name13" presStyleLbl="parChTrans1D2" presStyleIdx="8" presStyleCnt="23"/>
      <dgm:spPr/>
    </dgm:pt>
    <dgm:pt modelId="{88C0D6F8-BB47-7A49-91B3-99DB10A6DDBD}" type="pres">
      <dgm:prSet presAssocID="{EF4920E0-2B7F-124E-A9E9-DCA0B894CD11}" presName="childText" presStyleLbl="bgAcc1" presStyleIdx="8" presStyleCnt="23" custScaleX="1542433" custScaleY="630034">
        <dgm:presLayoutVars>
          <dgm:bulletEnabled val="1"/>
        </dgm:presLayoutVars>
      </dgm:prSet>
      <dgm:spPr/>
    </dgm:pt>
    <dgm:pt modelId="{F4AED13D-E06D-B440-A834-ADCB60A4C044}" type="pres">
      <dgm:prSet presAssocID="{90F0C37E-EB1A-034F-BDDE-EB95DA92C3F1}" presName="Name13" presStyleLbl="parChTrans1D2" presStyleIdx="9" presStyleCnt="23"/>
      <dgm:spPr/>
    </dgm:pt>
    <dgm:pt modelId="{7009695C-8091-A842-BD04-710F496A76F7}" type="pres">
      <dgm:prSet presAssocID="{A02E6573-CD30-4342-AF9D-254A20DA2F15}" presName="childText" presStyleLbl="bgAcc1" presStyleIdx="9" presStyleCnt="23" custScaleX="1542433" custScaleY="324276">
        <dgm:presLayoutVars>
          <dgm:bulletEnabled val="1"/>
        </dgm:presLayoutVars>
      </dgm:prSet>
      <dgm:spPr/>
    </dgm:pt>
    <dgm:pt modelId="{0BAC154C-F438-9645-8B1E-1AB53767D2B6}" type="pres">
      <dgm:prSet presAssocID="{B9D5D37D-4CC4-864A-B60B-CE0AA1F4EAED}" presName="Name13" presStyleLbl="parChTrans1D2" presStyleIdx="10" presStyleCnt="23"/>
      <dgm:spPr/>
    </dgm:pt>
    <dgm:pt modelId="{ABA9768C-C930-0B4A-9B68-C781A2C16C80}" type="pres">
      <dgm:prSet presAssocID="{9A76B635-1A6B-6542-842E-3AFA7297DCF0}" presName="childText" presStyleLbl="bgAcc1" presStyleIdx="10" presStyleCnt="23" custScaleX="1542433" custScaleY="324276">
        <dgm:presLayoutVars>
          <dgm:bulletEnabled val="1"/>
        </dgm:presLayoutVars>
      </dgm:prSet>
      <dgm:spPr/>
    </dgm:pt>
    <dgm:pt modelId="{EA4C96A7-18D1-EE47-BEF5-3B573C43FCA4}" type="pres">
      <dgm:prSet presAssocID="{9327E413-266A-CE4B-808A-C9925C86F25E}" presName="Name13" presStyleLbl="parChTrans1D2" presStyleIdx="11" presStyleCnt="23"/>
      <dgm:spPr/>
    </dgm:pt>
    <dgm:pt modelId="{B98D6E77-94B8-784B-A568-92AA3833DCFC}" type="pres">
      <dgm:prSet presAssocID="{83FDBE06-C558-E04B-B67B-B481253B3D99}" presName="childText" presStyleLbl="bgAcc1" presStyleIdx="11" presStyleCnt="23" custScaleX="1542433" custScaleY="324276">
        <dgm:presLayoutVars>
          <dgm:bulletEnabled val="1"/>
        </dgm:presLayoutVars>
      </dgm:prSet>
      <dgm:spPr/>
    </dgm:pt>
    <dgm:pt modelId="{0127C7E6-54AD-6040-BE0F-7FCF4BD81AB4}" type="pres">
      <dgm:prSet presAssocID="{3A346464-8B82-8445-809F-A4B2A747A09D}" presName="Name13" presStyleLbl="parChTrans1D2" presStyleIdx="12" presStyleCnt="23"/>
      <dgm:spPr/>
    </dgm:pt>
    <dgm:pt modelId="{69B55A44-D847-C840-9FF9-4097C0EF47B2}" type="pres">
      <dgm:prSet presAssocID="{9C21CCAD-0FF2-3545-A34D-E16846F728E4}" presName="childText" presStyleLbl="bgAcc1" presStyleIdx="12" presStyleCnt="23" custScaleX="1542433" custScaleY="324276">
        <dgm:presLayoutVars>
          <dgm:bulletEnabled val="1"/>
        </dgm:presLayoutVars>
      </dgm:prSet>
      <dgm:spPr/>
    </dgm:pt>
    <dgm:pt modelId="{DFF51BAB-249D-B743-B674-AB96356DA3F5}" type="pres">
      <dgm:prSet presAssocID="{91DC64BD-4F23-4A41-9938-162BD53F77EF}" presName="Name13" presStyleLbl="parChTrans1D2" presStyleIdx="13" presStyleCnt="23"/>
      <dgm:spPr/>
    </dgm:pt>
    <dgm:pt modelId="{8968C7B1-5FBF-C64D-9202-144864D96AE3}" type="pres">
      <dgm:prSet presAssocID="{736FAA91-53C7-5A4D-AA21-D9CDC0D04656}" presName="childText" presStyleLbl="bgAcc1" presStyleIdx="13" presStyleCnt="23" custScaleX="1542433" custScaleY="324276">
        <dgm:presLayoutVars>
          <dgm:bulletEnabled val="1"/>
        </dgm:presLayoutVars>
      </dgm:prSet>
      <dgm:spPr/>
    </dgm:pt>
    <dgm:pt modelId="{A93D8222-89F0-1A4F-BF5F-319B8BBE76B4}" type="pres">
      <dgm:prSet presAssocID="{6EE3E21E-E47B-EF4B-8C23-CA3E8E52C475}" presName="Name13" presStyleLbl="parChTrans1D2" presStyleIdx="14" presStyleCnt="23"/>
      <dgm:spPr/>
    </dgm:pt>
    <dgm:pt modelId="{CF1F1E1B-5F3F-0B48-AC76-A7565E48CA01}" type="pres">
      <dgm:prSet presAssocID="{3DA0910D-8645-A949-83A6-2AFB0A4B8231}" presName="childText" presStyleLbl="bgAcc1" presStyleIdx="14" presStyleCnt="23" custScaleX="1542433" custScaleY="450330">
        <dgm:presLayoutVars>
          <dgm:bulletEnabled val="1"/>
        </dgm:presLayoutVars>
      </dgm:prSet>
      <dgm:spPr/>
    </dgm:pt>
    <dgm:pt modelId="{BE213C0D-4583-DB4F-AA20-A65E516208A5}" type="pres">
      <dgm:prSet presAssocID="{445E8E28-7245-B048-8186-12BD4A9741F2}" presName="Name13" presStyleLbl="parChTrans1D2" presStyleIdx="15" presStyleCnt="23"/>
      <dgm:spPr/>
    </dgm:pt>
    <dgm:pt modelId="{94F76962-F3A3-EA4D-A127-D88FAEBF0CB4}" type="pres">
      <dgm:prSet presAssocID="{14D8EA5A-0326-D048-B15B-6DF7F7DC1405}" presName="childText" presStyleLbl="bgAcc1" presStyleIdx="15" presStyleCnt="23" custScaleX="1542433" custScaleY="536134">
        <dgm:presLayoutVars>
          <dgm:bulletEnabled val="1"/>
        </dgm:presLayoutVars>
      </dgm:prSet>
      <dgm:spPr/>
    </dgm:pt>
    <dgm:pt modelId="{D21D4BD1-9ACE-0542-B632-BCAB5CBDB6FF}" type="pres">
      <dgm:prSet presAssocID="{8E63C427-0DEF-8B48-8D4D-1EC3EFD4173B}" presName="Name13" presStyleLbl="parChTrans1D2" presStyleIdx="16" presStyleCnt="23"/>
      <dgm:spPr/>
    </dgm:pt>
    <dgm:pt modelId="{041201E0-D37D-9048-A966-8D01FBCCBF19}" type="pres">
      <dgm:prSet presAssocID="{1DA5DF16-D1CF-4843-BFAA-60C4EF5985B2}" presName="childText" presStyleLbl="bgAcc1" presStyleIdx="16" presStyleCnt="23" custScaleX="1542433" custScaleY="324276">
        <dgm:presLayoutVars>
          <dgm:bulletEnabled val="1"/>
        </dgm:presLayoutVars>
      </dgm:prSet>
      <dgm:spPr/>
    </dgm:pt>
    <dgm:pt modelId="{282ADC4E-0845-714F-9083-3833B0F413EB}" type="pres">
      <dgm:prSet presAssocID="{D32C99A1-B482-A546-BBE9-911672165DDB}" presName="Name13" presStyleLbl="parChTrans1D2" presStyleIdx="17" presStyleCnt="23"/>
      <dgm:spPr/>
    </dgm:pt>
    <dgm:pt modelId="{96448955-771E-7241-8761-DBD31F1285CB}" type="pres">
      <dgm:prSet presAssocID="{179E9D12-E7E8-5949-B30C-C1E419EB1DFC}" presName="childText" presStyleLbl="bgAcc1" presStyleIdx="17" presStyleCnt="23" custScaleX="1542433" custScaleY="324276">
        <dgm:presLayoutVars>
          <dgm:bulletEnabled val="1"/>
        </dgm:presLayoutVars>
      </dgm:prSet>
      <dgm:spPr/>
    </dgm:pt>
    <dgm:pt modelId="{5AC8D52E-C06E-CB43-914E-683FCA813597}" type="pres">
      <dgm:prSet presAssocID="{AF11C2F2-71FB-6D41-ACC2-EF14C1562D52}" presName="Name13" presStyleLbl="parChTrans1D2" presStyleIdx="18" presStyleCnt="23"/>
      <dgm:spPr/>
    </dgm:pt>
    <dgm:pt modelId="{834F4B6E-0C42-FE46-B46C-4C1A9A08ACC1}" type="pres">
      <dgm:prSet presAssocID="{2FB8A8FB-2847-3447-9983-D674C654F366}" presName="childText" presStyleLbl="bgAcc1" presStyleIdx="18" presStyleCnt="23" custScaleX="1542433" custScaleY="639706">
        <dgm:presLayoutVars>
          <dgm:bulletEnabled val="1"/>
        </dgm:presLayoutVars>
      </dgm:prSet>
      <dgm:spPr/>
    </dgm:pt>
    <dgm:pt modelId="{380954F7-9BA0-8C4D-A4D9-1148614A6B36}" type="pres">
      <dgm:prSet presAssocID="{5F47F926-1BF3-DF4F-AF52-2029AC7ED9B9}" presName="Name13" presStyleLbl="parChTrans1D2" presStyleIdx="19" presStyleCnt="23"/>
      <dgm:spPr/>
    </dgm:pt>
    <dgm:pt modelId="{3B9171F1-A55C-454D-B8FF-4D3CC366E7E0}" type="pres">
      <dgm:prSet presAssocID="{D63C449E-6E60-CA42-A80B-AAF61947D575}" presName="childText" presStyleLbl="bgAcc1" presStyleIdx="19" presStyleCnt="23" custScaleX="1542433" custScaleY="622693">
        <dgm:presLayoutVars>
          <dgm:bulletEnabled val="1"/>
        </dgm:presLayoutVars>
      </dgm:prSet>
      <dgm:spPr/>
    </dgm:pt>
    <dgm:pt modelId="{C6590E74-535B-DE46-BC47-98A6987260CA}" type="pres">
      <dgm:prSet presAssocID="{4AA23ED7-F5F2-4148-A30E-EDD866729E01}" presName="Name13" presStyleLbl="parChTrans1D2" presStyleIdx="20" presStyleCnt="23"/>
      <dgm:spPr/>
    </dgm:pt>
    <dgm:pt modelId="{2BC04527-4790-2740-B659-E9A399D95EA8}" type="pres">
      <dgm:prSet presAssocID="{8690AFF0-8925-F04B-97F0-B571A5B86536}" presName="childText" presStyleLbl="bgAcc1" presStyleIdx="20" presStyleCnt="23" custScaleX="1542433" custScaleY="324276">
        <dgm:presLayoutVars>
          <dgm:bulletEnabled val="1"/>
        </dgm:presLayoutVars>
      </dgm:prSet>
      <dgm:spPr/>
    </dgm:pt>
    <dgm:pt modelId="{9D9B471E-1645-8D4E-A892-C94722EB18E1}" type="pres">
      <dgm:prSet presAssocID="{4D63ABA8-0E29-714A-967C-3AAE9EA16567}" presName="Name13" presStyleLbl="parChTrans1D2" presStyleIdx="21" presStyleCnt="23"/>
      <dgm:spPr/>
    </dgm:pt>
    <dgm:pt modelId="{417383C6-E936-9148-A0C1-A5E77373BA9D}" type="pres">
      <dgm:prSet presAssocID="{3B58E9A5-ABD4-2644-A08D-BC9243460E30}" presName="childText" presStyleLbl="bgAcc1" presStyleIdx="21" presStyleCnt="23" custScaleX="1542433" custScaleY="324276">
        <dgm:presLayoutVars>
          <dgm:bulletEnabled val="1"/>
        </dgm:presLayoutVars>
      </dgm:prSet>
      <dgm:spPr/>
    </dgm:pt>
    <dgm:pt modelId="{6D59EB0C-1540-7542-8C14-189212F3DD25}" type="pres">
      <dgm:prSet presAssocID="{2B754E5C-4AF8-6349-95FB-1C30C1D9D5AA}" presName="Name13" presStyleLbl="parChTrans1D2" presStyleIdx="22" presStyleCnt="23"/>
      <dgm:spPr/>
    </dgm:pt>
    <dgm:pt modelId="{1C501E35-B53E-834D-A5B2-DCAFB530E6C3}" type="pres">
      <dgm:prSet presAssocID="{3A6F0FAA-2FF0-874C-A27D-23C742C72C67}" presName="childText" presStyleLbl="bgAcc1" presStyleIdx="22" presStyleCnt="23" custScaleX="1542433" custScaleY="324276">
        <dgm:presLayoutVars>
          <dgm:bulletEnabled val="1"/>
        </dgm:presLayoutVars>
      </dgm:prSet>
      <dgm:spPr/>
    </dgm:pt>
  </dgm:ptLst>
  <dgm:cxnLst>
    <dgm:cxn modelId="{12D2B001-082E-2140-8122-C7B264BB5337}" type="presOf" srcId="{9C21CCAD-0FF2-3545-A34D-E16846F728E4}" destId="{69B55A44-D847-C840-9FF9-4097C0EF47B2}" srcOrd="0" destOrd="0" presId="urn:microsoft.com/office/officeart/2005/8/layout/hierarchy3"/>
    <dgm:cxn modelId="{80E12A04-3D9A-514A-952C-6AA05EED5332}" srcId="{66A22393-1413-3D48-A749-9E0902BD0721}" destId="{EA1D4E18-114C-F34E-A310-5D4CD80966CE}" srcOrd="7" destOrd="0" parTransId="{C8AC01DB-5993-3740-B61F-446175217AC6}" sibTransId="{0D8EF63C-DBA5-844D-9A0A-B9D15E7D33A1}"/>
    <dgm:cxn modelId="{CEEC0605-34CF-DE46-9824-8EF47A2CC13A}" type="presOf" srcId="{83FDBE06-C558-E04B-B67B-B481253B3D99}" destId="{B98D6E77-94B8-784B-A568-92AA3833DCFC}" srcOrd="0" destOrd="0" presId="urn:microsoft.com/office/officeart/2005/8/layout/hierarchy3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F0D6210B-B06E-A346-962D-5AED52DDD3ED}" type="presOf" srcId="{ABE2846A-AAC8-BF46-8B65-856A5D431A92}" destId="{6206A226-5D3C-8B4B-B854-0B5735F8A27C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2F83DB10-901C-4548-8F06-65F5682DA4D0}" type="presOf" srcId="{2FB8A8FB-2847-3447-9983-D674C654F366}" destId="{834F4B6E-0C42-FE46-B46C-4C1A9A08ACC1}" srcOrd="0" destOrd="0" presId="urn:microsoft.com/office/officeart/2005/8/layout/hierarchy3"/>
    <dgm:cxn modelId="{E8307712-A2BF-AA43-9FF3-26271066F0FE}" srcId="{66A22393-1413-3D48-A749-9E0902BD0721}" destId="{3B58E9A5-ABD4-2644-A08D-BC9243460E30}" srcOrd="21" destOrd="0" parTransId="{4D63ABA8-0E29-714A-967C-3AAE9EA16567}" sibTransId="{83650793-D75E-9D4F-9F5A-B8C20D8DE0BC}"/>
    <dgm:cxn modelId="{48900B14-7F33-CA4E-A1EF-2D8F15D192F0}" type="presOf" srcId="{4AA23ED7-F5F2-4148-A30E-EDD866729E01}" destId="{C6590E74-535B-DE46-BC47-98A6987260CA}" srcOrd="0" destOrd="0" presId="urn:microsoft.com/office/officeart/2005/8/layout/hierarchy3"/>
    <dgm:cxn modelId="{6B5F8B18-88E9-F44A-9864-6A9F227C89B5}" type="presOf" srcId="{8690AFF0-8925-F04B-97F0-B571A5B86536}" destId="{2BC04527-4790-2740-B659-E9A399D95EA8}" srcOrd="0" destOrd="0" presId="urn:microsoft.com/office/officeart/2005/8/layout/hierarchy3"/>
    <dgm:cxn modelId="{C42EDE1C-2E61-5144-BDB5-AD335B7E2D17}" type="presOf" srcId="{445E8E28-7245-B048-8186-12BD4A9741F2}" destId="{BE213C0D-4583-DB4F-AA20-A65E516208A5}" srcOrd="0" destOrd="0" presId="urn:microsoft.com/office/officeart/2005/8/layout/hierarchy3"/>
    <dgm:cxn modelId="{42391D1D-62FF-B14B-B34D-B15BE0DFDCCC}" type="presOf" srcId="{91DC64BD-4F23-4A41-9938-162BD53F77EF}" destId="{DFF51BAB-249D-B743-B674-AB96356DA3F5}" srcOrd="0" destOrd="0" presId="urn:microsoft.com/office/officeart/2005/8/layout/hierarchy3"/>
    <dgm:cxn modelId="{03BB361D-27AD-E648-ABBA-F91EE6317626}" srcId="{66A22393-1413-3D48-A749-9E0902BD0721}" destId="{8E36C01A-3490-C240-96DF-CFF3AFAFB852}" srcOrd="4" destOrd="0" parTransId="{EC218D49-53F6-0D48-B408-CE2C9A0C7AEC}" sibTransId="{79B15670-435E-0144-8DA1-A1011E8AF373}"/>
    <dgm:cxn modelId="{7CBBE61D-B26E-8C4B-8A19-8EF16B090353}" srcId="{66A22393-1413-3D48-A749-9E0902BD0721}" destId="{179E9D12-E7E8-5949-B30C-C1E419EB1DFC}" srcOrd="17" destOrd="0" parTransId="{D32C99A1-B482-A546-BBE9-911672165DDB}" sibTransId="{7CDCB887-8BCC-F041-A067-706B408CC925}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16927A2F-A33E-6B4D-B068-32DABCEE3CCA}" type="presOf" srcId="{3B58E9A5-ABD4-2644-A08D-BC9243460E30}" destId="{417383C6-E936-9148-A0C1-A5E77373BA9D}" srcOrd="0" destOrd="0" presId="urn:microsoft.com/office/officeart/2005/8/layout/hierarchy3"/>
    <dgm:cxn modelId="{35277C32-DC82-1A48-A2A3-9108B128A6EA}" srcId="{66A22393-1413-3D48-A749-9E0902BD0721}" destId="{3A6F0FAA-2FF0-874C-A27D-23C742C72C67}" srcOrd="22" destOrd="0" parTransId="{2B754E5C-4AF8-6349-95FB-1C30C1D9D5AA}" sibTransId="{715D4CC8-ECCD-9B47-BE2F-A15AA11D22D7}"/>
    <dgm:cxn modelId="{40483E33-9CF3-1B41-82BE-3E208931B88B}" type="presOf" srcId="{C8AC01DB-5993-3740-B61F-446175217AC6}" destId="{A3B27FCC-9EFB-FF4C-A783-980479B793E1}" srcOrd="0" destOrd="0" presId="urn:microsoft.com/office/officeart/2005/8/layout/hierarchy3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DBA7DD3A-6A2E-BA4F-9851-2AB36413E790}" type="presOf" srcId="{1DA5DF16-D1CF-4843-BFAA-60C4EF5985B2}" destId="{041201E0-D37D-9048-A966-8D01FBCCBF19}" srcOrd="0" destOrd="0" presId="urn:microsoft.com/office/officeart/2005/8/layout/hierarchy3"/>
    <dgm:cxn modelId="{BFBD4F3B-064C-864C-908C-27F49A129FEB}" srcId="{66A22393-1413-3D48-A749-9E0902BD0721}" destId="{EF4920E0-2B7F-124E-A9E9-DCA0B894CD11}" srcOrd="8" destOrd="0" parTransId="{DF2C7713-49C0-B447-94AC-8DC06CB8ABEF}" sibTransId="{3A7247DD-C63B-7B4B-920E-50122292936D}"/>
    <dgm:cxn modelId="{EF86953D-7B78-C141-B836-16CAE11553E8}" type="presOf" srcId="{179E9D12-E7E8-5949-B30C-C1E419EB1DFC}" destId="{96448955-771E-7241-8761-DBD31F1285CB}" srcOrd="0" destOrd="0" presId="urn:microsoft.com/office/officeart/2005/8/layout/hierarchy3"/>
    <dgm:cxn modelId="{476A3D49-9B6F-E548-85F5-60658566F3A9}" type="presOf" srcId="{D63C449E-6E60-CA42-A80B-AAF61947D575}" destId="{3B9171F1-A55C-454D-B8FF-4D3CC366E7E0}" srcOrd="0" destOrd="0" presId="urn:microsoft.com/office/officeart/2005/8/layout/hierarchy3"/>
    <dgm:cxn modelId="{4D09444E-078C-924B-A95D-327B51969731}" type="presOf" srcId="{3A6F0FAA-2FF0-874C-A27D-23C742C72C67}" destId="{1C501E35-B53E-834D-A5B2-DCAFB530E6C3}" srcOrd="0" destOrd="0" presId="urn:microsoft.com/office/officeart/2005/8/layout/hierarchy3"/>
    <dgm:cxn modelId="{EE3A4C50-8C88-1543-B5A6-BE1A4289180B}" type="presOf" srcId="{2B754E5C-4AF8-6349-95FB-1C30C1D9D5AA}" destId="{6D59EB0C-1540-7542-8C14-189212F3DD25}" srcOrd="0" destOrd="0" presId="urn:microsoft.com/office/officeart/2005/8/layout/hierarchy3"/>
    <dgm:cxn modelId="{8BE87C52-38BE-4945-A625-BD3BD7283A74}" type="presOf" srcId="{3A346464-8B82-8445-809F-A4B2A747A09D}" destId="{0127C7E6-54AD-6040-BE0F-7FCF4BD81AB4}" srcOrd="0" destOrd="0" presId="urn:microsoft.com/office/officeart/2005/8/layout/hierarchy3"/>
    <dgm:cxn modelId="{20646153-C139-C848-AE6D-935682BEB9AC}" srcId="{66A22393-1413-3D48-A749-9E0902BD0721}" destId="{9C21CCAD-0FF2-3545-A34D-E16846F728E4}" srcOrd="12" destOrd="0" parTransId="{3A346464-8B82-8445-809F-A4B2A747A09D}" sibTransId="{A1409D86-367A-B14D-80F6-34384683BD91}"/>
    <dgm:cxn modelId="{6E42F253-6C1A-D44E-AE88-C8154E42793B}" type="presOf" srcId="{589F8DF3-F600-B44F-ADD1-5A62CE01220C}" destId="{07184B41-37EB-A04C-8D1D-BFC31F16FF97}" srcOrd="0" destOrd="0" presId="urn:microsoft.com/office/officeart/2005/8/layout/hierarchy3"/>
    <dgm:cxn modelId="{30453956-F231-A642-9FD7-220C16E99820}" type="presOf" srcId="{14D8EA5A-0326-D048-B15B-6DF7F7DC1405}" destId="{94F76962-F3A3-EA4D-A127-D88FAEBF0CB4}" srcOrd="0" destOrd="0" presId="urn:microsoft.com/office/officeart/2005/8/layout/hierarchy3"/>
    <dgm:cxn modelId="{9F79F757-ACE1-2F4B-B6D0-316D4F2CC4F8}" type="presOf" srcId="{79DB3E7C-1173-4340-A998-EFC1C9D6B232}" destId="{D1AFFD4F-F650-BE44-82B4-0ADAB8B0F54D}" srcOrd="0" destOrd="0" presId="urn:microsoft.com/office/officeart/2005/8/layout/hierarchy3"/>
    <dgm:cxn modelId="{F4E1335C-6EAF-0D40-A8E0-DE9486A7D2C3}" type="presOf" srcId="{8E63C427-0DEF-8B48-8D4D-1EC3EFD4173B}" destId="{D21D4BD1-9ACE-0542-B632-BCAB5CBDB6FF}" srcOrd="0" destOrd="0" presId="urn:microsoft.com/office/officeart/2005/8/layout/hierarchy3"/>
    <dgm:cxn modelId="{BE36716B-14BD-AB43-9EF3-CEC00AFB3133}" type="presOf" srcId="{B9D5D37D-4CC4-864A-B60B-CE0AA1F4EAED}" destId="{0BAC154C-F438-9645-8B1E-1AB53767D2B6}" srcOrd="0" destOrd="0" presId="urn:microsoft.com/office/officeart/2005/8/layout/hierarchy3"/>
    <dgm:cxn modelId="{3ABE996C-FF5C-2B4F-A7D8-6D8B44E7456D}" type="presOf" srcId="{5F47F926-1BF3-DF4F-AF52-2029AC7ED9B9}" destId="{380954F7-9BA0-8C4D-A4D9-1148614A6B36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75575372-4B57-284B-90ED-24382DB85D54}" srcId="{66A22393-1413-3D48-A749-9E0902BD0721}" destId="{1508CB87-469E-1144-B90E-AD891055FE29}" srcOrd="3" destOrd="0" parTransId="{48BC6B9C-6018-4D4B-9BA5-F59E8EDE0B22}" sibTransId="{702F4CDD-BC22-BC4E-83AF-E63DA42CC3ED}"/>
    <dgm:cxn modelId="{B04E2D75-6A24-EA43-8362-E096D5C981C9}" type="presOf" srcId="{9327E413-266A-CE4B-808A-C9925C86F25E}" destId="{EA4C96A7-18D1-EE47-BEF5-3B573C43FCA4}" srcOrd="0" destOrd="0" presId="urn:microsoft.com/office/officeart/2005/8/layout/hierarchy3"/>
    <dgm:cxn modelId="{A0FC8376-F5B5-DA42-A6E8-49B2EED3CD86}" srcId="{66A22393-1413-3D48-A749-9E0902BD0721}" destId="{D63C449E-6E60-CA42-A80B-AAF61947D575}" srcOrd="19" destOrd="0" parTransId="{5F47F926-1BF3-DF4F-AF52-2029AC7ED9B9}" sibTransId="{628AF5B1-253B-AC48-9975-7A694AC6E3E7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A5612A88-4017-0943-8774-EACA52804F67}" srcId="{66A22393-1413-3D48-A749-9E0902BD0721}" destId="{2FB8A8FB-2847-3447-9983-D674C654F366}" srcOrd="18" destOrd="0" parTransId="{AF11C2F2-71FB-6D41-ACC2-EF14C1562D52}" sibTransId="{FB6D3620-D237-CC43-A921-F2D40EEB99B4}"/>
    <dgm:cxn modelId="{36D12D89-CB1F-6A40-916E-83D2BB8A5EDF}" type="presOf" srcId="{3DA0910D-8645-A949-83A6-2AFB0A4B8231}" destId="{CF1F1E1B-5F3F-0B48-AC76-A7565E48CA01}" srcOrd="0" destOrd="0" presId="urn:microsoft.com/office/officeart/2005/8/layout/hierarchy3"/>
    <dgm:cxn modelId="{38E8EC89-43D0-8243-97AA-965C6866CEAD}" srcId="{66A22393-1413-3D48-A749-9E0902BD0721}" destId="{3DA0910D-8645-A949-83A6-2AFB0A4B8231}" srcOrd="14" destOrd="0" parTransId="{6EE3E21E-E47B-EF4B-8C23-CA3E8E52C475}" sibTransId="{69A54219-F8C1-D645-9D99-90722F1697B3}"/>
    <dgm:cxn modelId="{3600FA8B-564F-4843-BDB5-8DFBADC48FE9}" type="presOf" srcId="{48BC6B9C-6018-4D4B-9BA5-F59E8EDE0B22}" destId="{C85639B4-B61F-C54D-B67B-DB8163F07231}" srcOrd="0" destOrd="0" presId="urn:microsoft.com/office/officeart/2005/8/layout/hierarchy3"/>
    <dgm:cxn modelId="{C76CF294-84B1-5940-8A8C-E322D1264406}" type="presOf" srcId="{4D63ABA8-0E29-714A-967C-3AAE9EA16567}" destId="{9D9B471E-1645-8D4E-A892-C94722EB18E1}" srcOrd="0" destOrd="0" presId="urn:microsoft.com/office/officeart/2005/8/layout/hierarchy3"/>
    <dgm:cxn modelId="{4C7FC298-4911-974E-84B5-AC8E8FCC3C05}" srcId="{66A22393-1413-3D48-A749-9E0902BD0721}" destId="{1DA5DF16-D1CF-4843-BFAA-60C4EF5985B2}" srcOrd="16" destOrd="0" parTransId="{8E63C427-0DEF-8B48-8D4D-1EC3EFD4173B}" sibTransId="{E9FDFCC6-2F6C-FF49-A25B-B507E6CF3FF4}"/>
    <dgm:cxn modelId="{E8F8DE99-55EA-6A49-B517-41F1025C2999}" type="presOf" srcId="{A02E6573-CD30-4342-AF9D-254A20DA2F15}" destId="{7009695C-8091-A842-BD04-710F496A76F7}" srcOrd="0" destOrd="0" presId="urn:microsoft.com/office/officeart/2005/8/layout/hierarchy3"/>
    <dgm:cxn modelId="{15BF5C9A-5A25-5F4A-BB37-5EB15AC8547E}" type="presOf" srcId="{EF4920E0-2B7F-124E-A9E9-DCA0B894CD11}" destId="{88C0D6F8-BB47-7A49-91B3-99DB10A6DDBD}" srcOrd="0" destOrd="0" presId="urn:microsoft.com/office/officeart/2005/8/layout/hierarchy3"/>
    <dgm:cxn modelId="{1214269C-F480-D445-8F60-D4E9AB094FEE}" srcId="{66A22393-1413-3D48-A749-9E0902BD0721}" destId="{ABE2846A-AAC8-BF46-8B65-856A5D431A92}" srcOrd="6" destOrd="0" parTransId="{1FC8B2A6-21B1-DC4B-A442-B3718F2E174A}" sibTransId="{760D57E5-8B40-7448-9671-2F6BC9DC8ED9}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26EE7B0-5AAD-F541-8A87-8A4BAAB7C00C}" type="presOf" srcId="{9A76B635-1A6B-6542-842E-3AFA7297DCF0}" destId="{ABA9768C-C930-0B4A-9B68-C781A2C16C80}" srcOrd="0" destOrd="0" presId="urn:microsoft.com/office/officeart/2005/8/layout/hierarchy3"/>
    <dgm:cxn modelId="{63BDBEB2-BF6F-B840-B642-29630889BABF}" type="presOf" srcId="{1FC8B2A6-21B1-DC4B-A442-B3718F2E174A}" destId="{8C660AA7-8E54-8745-8202-8EA636B8699E}" srcOrd="0" destOrd="0" presId="urn:microsoft.com/office/officeart/2005/8/layout/hierarchy3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0535D4C0-2F26-2947-A0DD-F527EBEA462A}" type="presOf" srcId="{6EE3E21E-E47B-EF4B-8C23-CA3E8E52C475}" destId="{A93D8222-89F0-1A4F-BF5F-319B8BBE76B4}" srcOrd="0" destOrd="0" presId="urn:microsoft.com/office/officeart/2005/8/layout/hierarchy3"/>
    <dgm:cxn modelId="{05EDCFC1-C1F3-2C46-8D2B-EEDA48ED9F74}" type="presOf" srcId="{AF11C2F2-71FB-6D41-ACC2-EF14C1562D52}" destId="{5AC8D52E-C06E-CB43-914E-683FCA813597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4CB9D9C8-824F-4F44-88C1-0400A7123A36}" srcId="{66A22393-1413-3D48-A749-9E0902BD0721}" destId="{83FDBE06-C558-E04B-B67B-B481253B3D99}" srcOrd="11" destOrd="0" parTransId="{9327E413-266A-CE4B-808A-C9925C86F25E}" sibTransId="{538BCE15-7CF6-4E47-A7B9-F8EA29579E69}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297747CC-3B28-8D4F-8E9A-905A384D8D97}" srcId="{66A22393-1413-3D48-A749-9E0902BD0721}" destId="{A02E6573-CD30-4342-AF9D-254A20DA2F15}" srcOrd="9" destOrd="0" parTransId="{90F0C37E-EB1A-034F-BDDE-EB95DA92C3F1}" sibTransId="{C19E15C4-D695-9A41-BA55-6A12903C2A53}"/>
    <dgm:cxn modelId="{990550D2-2871-C54C-BC4A-FD20CD6A7BE8}" type="presOf" srcId="{EA1D4E18-114C-F34E-A310-5D4CD80966CE}" destId="{E0FFD7AC-89BD-3443-A426-067FA24EE1E3}" srcOrd="0" destOrd="0" presId="urn:microsoft.com/office/officeart/2005/8/layout/hierarchy3"/>
    <dgm:cxn modelId="{E8FA53D4-A990-E049-B742-EAA72794973E}" srcId="{66A22393-1413-3D48-A749-9E0902BD0721}" destId="{79DB3E7C-1173-4340-A998-EFC1C9D6B232}" srcOrd="5" destOrd="0" parTransId="{589F8DF3-F600-B44F-ADD1-5A62CE01220C}" sibTransId="{A0D3A72E-8150-0E49-92AB-FD467EFFD17A}"/>
    <dgm:cxn modelId="{83A2A5D4-99A7-5747-B9A7-F372176DCDC8}" srcId="{66A22393-1413-3D48-A749-9E0902BD0721}" destId="{9A76B635-1A6B-6542-842E-3AFA7297DCF0}" srcOrd="10" destOrd="0" parTransId="{B9D5D37D-4CC4-864A-B60B-CE0AA1F4EAED}" sibTransId="{F4BC1136-AAB0-BB43-9EDF-353841CB1590}"/>
    <dgm:cxn modelId="{5363C7D5-5A4F-5047-ADFD-BBB37186F829}" type="presOf" srcId="{736FAA91-53C7-5A4D-AA21-D9CDC0D04656}" destId="{8968C7B1-5FBF-C64D-9202-144864D96AE3}" srcOrd="0" destOrd="0" presId="urn:microsoft.com/office/officeart/2005/8/layout/hierarchy3"/>
    <dgm:cxn modelId="{7D85A7DF-2CA2-3648-8940-37C14E620D36}" type="presOf" srcId="{1508CB87-469E-1144-B90E-AD891055FE29}" destId="{5067679D-2877-6443-88D5-8E3CC8C59E32}" srcOrd="0" destOrd="0" presId="urn:microsoft.com/office/officeart/2005/8/layout/hierarchy3"/>
    <dgm:cxn modelId="{51150CE1-E4EB-1448-B5FD-DB0D89E44E27}" srcId="{66A22393-1413-3D48-A749-9E0902BD0721}" destId="{736FAA91-53C7-5A4D-AA21-D9CDC0D04656}" srcOrd="13" destOrd="0" parTransId="{91DC64BD-4F23-4A41-9938-162BD53F77EF}" sibTransId="{C0386960-2E5C-E94E-BC28-B03BF4DD0FEC}"/>
    <dgm:cxn modelId="{839A28EA-0F0C-6A42-B216-8D13213BB896}" srcId="{66A22393-1413-3D48-A749-9E0902BD0721}" destId="{8690AFF0-8925-F04B-97F0-B571A5B86536}" srcOrd="20" destOrd="0" parTransId="{4AA23ED7-F5F2-4148-A30E-EDD866729E01}" sibTransId="{1BB05051-4B0F-8644-A06D-0A9E8E5F4B26}"/>
    <dgm:cxn modelId="{CC8F97EA-1302-8540-8048-EC4590CB6191}" type="presOf" srcId="{8E36C01A-3490-C240-96DF-CFF3AFAFB852}" destId="{37CC3359-BDA1-5041-9E61-498879EFD42F}" srcOrd="0" destOrd="0" presId="urn:microsoft.com/office/officeart/2005/8/layout/hierarchy3"/>
    <dgm:cxn modelId="{180AA7ED-F3B6-2044-B28C-70061CE3633C}" type="presOf" srcId="{90F0C37E-EB1A-034F-BDDE-EB95DA92C3F1}" destId="{F4AED13D-E06D-B440-A834-ADCB60A4C044}" srcOrd="0" destOrd="0" presId="urn:microsoft.com/office/officeart/2005/8/layout/hierarchy3"/>
    <dgm:cxn modelId="{823622EE-4D16-5447-B860-369B44A33FD4}" srcId="{66A22393-1413-3D48-A749-9E0902BD0721}" destId="{14D8EA5A-0326-D048-B15B-6DF7F7DC1405}" srcOrd="15" destOrd="0" parTransId="{445E8E28-7245-B048-8186-12BD4A9741F2}" sibTransId="{6269EE73-3AB1-5C4E-860E-89EF67F16ABC}"/>
    <dgm:cxn modelId="{98C6E3EE-47AE-FE4E-B3FA-23D2894E8D0B}" type="presOf" srcId="{DF2C7713-49C0-B447-94AC-8DC06CB8ABEF}" destId="{260C6586-AD91-234D-AEA8-AF4C7C77EC93}" srcOrd="0" destOrd="0" presId="urn:microsoft.com/office/officeart/2005/8/layout/hierarchy3"/>
    <dgm:cxn modelId="{4D58FBFA-4606-A94E-A091-D93546B78F2C}" type="presOf" srcId="{D32C99A1-B482-A546-BBE9-911672165DDB}" destId="{282ADC4E-0845-714F-9083-3833B0F413EB}" srcOrd="0" destOrd="0" presId="urn:microsoft.com/office/officeart/2005/8/layout/hierarchy3"/>
    <dgm:cxn modelId="{CFF52BFC-FE33-884D-B33E-9C4C4B5DDC1A}" type="presOf" srcId="{EC218D49-53F6-0D48-B408-CE2C9A0C7AEC}" destId="{EF443AC6-2BDF-D841-9841-7CFA56100F2A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386F978D-9F7E-F34C-83AC-B7C839163C11}" type="presParOf" srcId="{BABC366B-8ACE-3144-AD9D-D12FDA02C415}" destId="{C85639B4-B61F-C54D-B67B-DB8163F07231}" srcOrd="6" destOrd="0" presId="urn:microsoft.com/office/officeart/2005/8/layout/hierarchy3"/>
    <dgm:cxn modelId="{1A2F736C-4573-C240-8267-9EB46DF0AE94}" type="presParOf" srcId="{BABC366B-8ACE-3144-AD9D-D12FDA02C415}" destId="{5067679D-2877-6443-88D5-8E3CC8C59E32}" srcOrd="7" destOrd="0" presId="urn:microsoft.com/office/officeart/2005/8/layout/hierarchy3"/>
    <dgm:cxn modelId="{FD873503-6D39-914C-B0AC-3ED4863889AF}" type="presParOf" srcId="{BABC366B-8ACE-3144-AD9D-D12FDA02C415}" destId="{EF443AC6-2BDF-D841-9841-7CFA56100F2A}" srcOrd="8" destOrd="0" presId="urn:microsoft.com/office/officeart/2005/8/layout/hierarchy3"/>
    <dgm:cxn modelId="{8A54AB6D-5950-8D4F-BB44-1C1FBB2F0635}" type="presParOf" srcId="{BABC366B-8ACE-3144-AD9D-D12FDA02C415}" destId="{37CC3359-BDA1-5041-9E61-498879EFD42F}" srcOrd="9" destOrd="0" presId="urn:microsoft.com/office/officeart/2005/8/layout/hierarchy3"/>
    <dgm:cxn modelId="{5DACCD57-081D-7D4B-B354-573C615453A6}" type="presParOf" srcId="{BABC366B-8ACE-3144-AD9D-D12FDA02C415}" destId="{07184B41-37EB-A04C-8D1D-BFC31F16FF97}" srcOrd="10" destOrd="0" presId="urn:microsoft.com/office/officeart/2005/8/layout/hierarchy3"/>
    <dgm:cxn modelId="{67C5D1C8-09B8-984C-8C01-754FB1F09C47}" type="presParOf" srcId="{BABC366B-8ACE-3144-AD9D-D12FDA02C415}" destId="{D1AFFD4F-F650-BE44-82B4-0ADAB8B0F54D}" srcOrd="11" destOrd="0" presId="urn:microsoft.com/office/officeart/2005/8/layout/hierarchy3"/>
    <dgm:cxn modelId="{6A52B586-091F-E243-A542-A85F82A3F93A}" type="presParOf" srcId="{BABC366B-8ACE-3144-AD9D-D12FDA02C415}" destId="{8C660AA7-8E54-8745-8202-8EA636B8699E}" srcOrd="12" destOrd="0" presId="urn:microsoft.com/office/officeart/2005/8/layout/hierarchy3"/>
    <dgm:cxn modelId="{1DEFD392-3103-9246-B6BD-75976CF2FE8F}" type="presParOf" srcId="{BABC366B-8ACE-3144-AD9D-D12FDA02C415}" destId="{6206A226-5D3C-8B4B-B854-0B5735F8A27C}" srcOrd="13" destOrd="0" presId="urn:microsoft.com/office/officeart/2005/8/layout/hierarchy3"/>
    <dgm:cxn modelId="{9424BB05-7CF4-2640-8789-DE50CCD5E0CC}" type="presParOf" srcId="{BABC366B-8ACE-3144-AD9D-D12FDA02C415}" destId="{A3B27FCC-9EFB-FF4C-A783-980479B793E1}" srcOrd="14" destOrd="0" presId="urn:microsoft.com/office/officeart/2005/8/layout/hierarchy3"/>
    <dgm:cxn modelId="{1AACA5DF-0EF6-1C44-B5D7-863CAB0ED2FE}" type="presParOf" srcId="{BABC366B-8ACE-3144-AD9D-D12FDA02C415}" destId="{E0FFD7AC-89BD-3443-A426-067FA24EE1E3}" srcOrd="15" destOrd="0" presId="urn:microsoft.com/office/officeart/2005/8/layout/hierarchy3"/>
    <dgm:cxn modelId="{84077C75-1198-6A44-A0F3-CD985FED7B98}" type="presParOf" srcId="{BABC366B-8ACE-3144-AD9D-D12FDA02C415}" destId="{260C6586-AD91-234D-AEA8-AF4C7C77EC93}" srcOrd="16" destOrd="0" presId="urn:microsoft.com/office/officeart/2005/8/layout/hierarchy3"/>
    <dgm:cxn modelId="{ABAC6155-B423-7040-BA28-1049E2F55D47}" type="presParOf" srcId="{BABC366B-8ACE-3144-AD9D-D12FDA02C415}" destId="{88C0D6F8-BB47-7A49-91B3-99DB10A6DDBD}" srcOrd="17" destOrd="0" presId="urn:microsoft.com/office/officeart/2005/8/layout/hierarchy3"/>
    <dgm:cxn modelId="{FBB7C297-E9F6-3442-B6AF-AACF2FAE5138}" type="presParOf" srcId="{BABC366B-8ACE-3144-AD9D-D12FDA02C415}" destId="{F4AED13D-E06D-B440-A834-ADCB60A4C044}" srcOrd="18" destOrd="0" presId="urn:microsoft.com/office/officeart/2005/8/layout/hierarchy3"/>
    <dgm:cxn modelId="{2B037F71-3FF1-1447-98B6-AF02D2D46539}" type="presParOf" srcId="{BABC366B-8ACE-3144-AD9D-D12FDA02C415}" destId="{7009695C-8091-A842-BD04-710F496A76F7}" srcOrd="19" destOrd="0" presId="urn:microsoft.com/office/officeart/2005/8/layout/hierarchy3"/>
    <dgm:cxn modelId="{9F285102-B719-4F4C-BF93-D0149B2660CF}" type="presParOf" srcId="{BABC366B-8ACE-3144-AD9D-D12FDA02C415}" destId="{0BAC154C-F438-9645-8B1E-1AB53767D2B6}" srcOrd="20" destOrd="0" presId="urn:microsoft.com/office/officeart/2005/8/layout/hierarchy3"/>
    <dgm:cxn modelId="{60FC8FB9-39DD-DA46-B508-EB904D91D866}" type="presParOf" srcId="{BABC366B-8ACE-3144-AD9D-D12FDA02C415}" destId="{ABA9768C-C930-0B4A-9B68-C781A2C16C80}" srcOrd="21" destOrd="0" presId="urn:microsoft.com/office/officeart/2005/8/layout/hierarchy3"/>
    <dgm:cxn modelId="{470F64E3-9091-3643-8CC0-B5BB3C7E764F}" type="presParOf" srcId="{BABC366B-8ACE-3144-AD9D-D12FDA02C415}" destId="{EA4C96A7-18D1-EE47-BEF5-3B573C43FCA4}" srcOrd="22" destOrd="0" presId="urn:microsoft.com/office/officeart/2005/8/layout/hierarchy3"/>
    <dgm:cxn modelId="{887CD69C-CD83-B349-9150-2D6115BD282A}" type="presParOf" srcId="{BABC366B-8ACE-3144-AD9D-D12FDA02C415}" destId="{B98D6E77-94B8-784B-A568-92AA3833DCFC}" srcOrd="23" destOrd="0" presId="urn:microsoft.com/office/officeart/2005/8/layout/hierarchy3"/>
    <dgm:cxn modelId="{F4F8D0C0-0798-474D-BB5A-73CB9AADBB8D}" type="presParOf" srcId="{BABC366B-8ACE-3144-AD9D-D12FDA02C415}" destId="{0127C7E6-54AD-6040-BE0F-7FCF4BD81AB4}" srcOrd="24" destOrd="0" presId="urn:microsoft.com/office/officeart/2005/8/layout/hierarchy3"/>
    <dgm:cxn modelId="{8C198E41-1372-174F-B6BC-38B08023CA5B}" type="presParOf" srcId="{BABC366B-8ACE-3144-AD9D-D12FDA02C415}" destId="{69B55A44-D847-C840-9FF9-4097C0EF47B2}" srcOrd="25" destOrd="0" presId="urn:microsoft.com/office/officeart/2005/8/layout/hierarchy3"/>
    <dgm:cxn modelId="{E918FE5E-2B13-9B46-8526-021FE69C0CF2}" type="presParOf" srcId="{BABC366B-8ACE-3144-AD9D-D12FDA02C415}" destId="{DFF51BAB-249D-B743-B674-AB96356DA3F5}" srcOrd="26" destOrd="0" presId="urn:microsoft.com/office/officeart/2005/8/layout/hierarchy3"/>
    <dgm:cxn modelId="{C1112902-AA60-5A46-AC01-7604A630FAD2}" type="presParOf" srcId="{BABC366B-8ACE-3144-AD9D-D12FDA02C415}" destId="{8968C7B1-5FBF-C64D-9202-144864D96AE3}" srcOrd="27" destOrd="0" presId="urn:microsoft.com/office/officeart/2005/8/layout/hierarchy3"/>
    <dgm:cxn modelId="{522072EF-4F52-E647-8783-5E5835E8332E}" type="presParOf" srcId="{BABC366B-8ACE-3144-AD9D-D12FDA02C415}" destId="{A93D8222-89F0-1A4F-BF5F-319B8BBE76B4}" srcOrd="28" destOrd="0" presId="urn:microsoft.com/office/officeart/2005/8/layout/hierarchy3"/>
    <dgm:cxn modelId="{5D009978-BD36-E04B-B3B6-5E409C64A1D6}" type="presParOf" srcId="{BABC366B-8ACE-3144-AD9D-D12FDA02C415}" destId="{CF1F1E1B-5F3F-0B48-AC76-A7565E48CA01}" srcOrd="29" destOrd="0" presId="urn:microsoft.com/office/officeart/2005/8/layout/hierarchy3"/>
    <dgm:cxn modelId="{425F7F9C-D3B7-6E40-B26D-96D755261C49}" type="presParOf" srcId="{BABC366B-8ACE-3144-AD9D-D12FDA02C415}" destId="{BE213C0D-4583-DB4F-AA20-A65E516208A5}" srcOrd="30" destOrd="0" presId="urn:microsoft.com/office/officeart/2005/8/layout/hierarchy3"/>
    <dgm:cxn modelId="{3FEB8261-3D90-8D44-85EF-ED294AE2B6D5}" type="presParOf" srcId="{BABC366B-8ACE-3144-AD9D-D12FDA02C415}" destId="{94F76962-F3A3-EA4D-A127-D88FAEBF0CB4}" srcOrd="31" destOrd="0" presId="urn:microsoft.com/office/officeart/2005/8/layout/hierarchy3"/>
    <dgm:cxn modelId="{16B7394B-4F26-1245-AEEA-554DD076B23E}" type="presParOf" srcId="{BABC366B-8ACE-3144-AD9D-D12FDA02C415}" destId="{D21D4BD1-9ACE-0542-B632-BCAB5CBDB6FF}" srcOrd="32" destOrd="0" presId="urn:microsoft.com/office/officeart/2005/8/layout/hierarchy3"/>
    <dgm:cxn modelId="{6D39D66F-255D-934E-9AC1-604F9170A46F}" type="presParOf" srcId="{BABC366B-8ACE-3144-AD9D-D12FDA02C415}" destId="{041201E0-D37D-9048-A966-8D01FBCCBF19}" srcOrd="33" destOrd="0" presId="urn:microsoft.com/office/officeart/2005/8/layout/hierarchy3"/>
    <dgm:cxn modelId="{2965C7A6-1066-D34F-BE27-8CAB5AEA46E4}" type="presParOf" srcId="{BABC366B-8ACE-3144-AD9D-D12FDA02C415}" destId="{282ADC4E-0845-714F-9083-3833B0F413EB}" srcOrd="34" destOrd="0" presId="urn:microsoft.com/office/officeart/2005/8/layout/hierarchy3"/>
    <dgm:cxn modelId="{96C65C8F-97A6-4E48-BA4E-60A2B71F8E44}" type="presParOf" srcId="{BABC366B-8ACE-3144-AD9D-D12FDA02C415}" destId="{96448955-771E-7241-8761-DBD31F1285CB}" srcOrd="35" destOrd="0" presId="urn:microsoft.com/office/officeart/2005/8/layout/hierarchy3"/>
    <dgm:cxn modelId="{3EF9F33C-CA3E-2146-B96A-F5D78D11B0E3}" type="presParOf" srcId="{BABC366B-8ACE-3144-AD9D-D12FDA02C415}" destId="{5AC8D52E-C06E-CB43-914E-683FCA813597}" srcOrd="36" destOrd="0" presId="urn:microsoft.com/office/officeart/2005/8/layout/hierarchy3"/>
    <dgm:cxn modelId="{6E03ABEB-B64D-F443-B93B-246943646EDA}" type="presParOf" srcId="{BABC366B-8ACE-3144-AD9D-D12FDA02C415}" destId="{834F4B6E-0C42-FE46-B46C-4C1A9A08ACC1}" srcOrd="37" destOrd="0" presId="urn:microsoft.com/office/officeart/2005/8/layout/hierarchy3"/>
    <dgm:cxn modelId="{F724DB19-2162-A84D-8B8C-5AF532E28CDF}" type="presParOf" srcId="{BABC366B-8ACE-3144-AD9D-D12FDA02C415}" destId="{380954F7-9BA0-8C4D-A4D9-1148614A6B36}" srcOrd="38" destOrd="0" presId="urn:microsoft.com/office/officeart/2005/8/layout/hierarchy3"/>
    <dgm:cxn modelId="{A9FE9CFD-72F8-BF49-9058-B85E010382B0}" type="presParOf" srcId="{BABC366B-8ACE-3144-AD9D-D12FDA02C415}" destId="{3B9171F1-A55C-454D-B8FF-4D3CC366E7E0}" srcOrd="39" destOrd="0" presId="urn:microsoft.com/office/officeart/2005/8/layout/hierarchy3"/>
    <dgm:cxn modelId="{F47233C9-0501-F843-9F13-7CBB4BCC1CA8}" type="presParOf" srcId="{BABC366B-8ACE-3144-AD9D-D12FDA02C415}" destId="{C6590E74-535B-DE46-BC47-98A6987260CA}" srcOrd="40" destOrd="0" presId="urn:microsoft.com/office/officeart/2005/8/layout/hierarchy3"/>
    <dgm:cxn modelId="{1EDA1870-30EA-554B-B3AB-8E263C9CE0A8}" type="presParOf" srcId="{BABC366B-8ACE-3144-AD9D-D12FDA02C415}" destId="{2BC04527-4790-2740-B659-E9A399D95EA8}" srcOrd="41" destOrd="0" presId="urn:microsoft.com/office/officeart/2005/8/layout/hierarchy3"/>
    <dgm:cxn modelId="{C3DD5279-A88E-1E46-BA00-8FD5B1292662}" type="presParOf" srcId="{BABC366B-8ACE-3144-AD9D-D12FDA02C415}" destId="{9D9B471E-1645-8D4E-A892-C94722EB18E1}" srcOrd="42" destOrd="0" presId="urn:microsoft.com/office/officeart/2005/8/layout/hierarchy3"/>
    <dgm:cxn modelId="{AD731505-8386-2941-848D-E2AE827CD715}" type="presParOf" srcId="{BABC366B-8ACE-3144-AD9D-D12FDA02C415}" destId="{417383C6-E936-9148-A0C1-A5E77373BA9D}" srcOrd="43" destOrd="0" presId="urn:microsoft.com/office/officeart/2005/8/layout/hierarchy3"/>
    <dgm:cxn modelId="{EE440006-A4BE-084F-8396-F3A89274C0A1}" type="presParOf" srcId="{BABC366B-8ACE-3144-AD9D-D12FDA02C415}" destId="{6D59EB0C-1540-7542-8C14-189212F3DD25}" srcOrd="44" destOrd="0" presId="urn:microsoft.com/office/officeart/2005/8/layout/hierarchy3"/>
    <dgm:cxn modelId="{3026CBAF-C299-1842-B0E2-61B3B86686B0}" type="presParOf" srcId="{BABC366B-8ACE-3144-AD9D-D12FDA02C415}" destId="{1C501E35-B53E-834D-A5B2-DCAFB530E6C3}" srcOrd="4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1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1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 sz="1600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 sz="1600"/>
        </a:p>
      </dgm:t>
    </dgm:pt>
    <dgm:pt modelId="{2E7EEF75-4B61-BE4D-ABE0-C286D1A3090D}">
      <dgm:prSet phldrT="[Testo]" custT="1"/>
      <dgm:spPr>
        <a:solidFill>
          <a:srgbClr val="B1D0BA">
            <a:alpha val="90000"/>
          </a:srgbClr>
        </a:solidFill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MISCELATORI/PREPARATORI/</a:t>
          </a:r>
          <a:b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</a:br>
          <a: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PRODUZIONE</a:t>
          </a: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600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 sz="1600"/>
        </a:p>
      </dgm:t>
    </dgm:pt>
    <dgm:pt modelId="{4B82FEA9-31BF-C642-92FD-9D8F95F59869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600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 sz="1600"/>
        </a:p>
      </dgm:t>
    </dgm:pt>
    <dgm:pt modelId="{E9735CAB-A24B-B54C-AA70-87E1BD4E4C2B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 sz="1600"/>
        </a:p>
      </dgm:t>
    </dgm:pt>
    <dgm:pt modelId="{ABE2846A-AAC8-BF46-8B65-856A5D431A92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b="1" spc="0" dirty="0">
              <a:latin typeface="Avenir Book" panose="02000503020000020003" pitchFamily="2" charset="0"/>
            </a:rPr>
            <a:t>LABORATORI</a:t>
          </a:r>
        </a:p>
      </dgm:t>
    </dgm:pt>
    <dgm:pt modelId="{1FC8B2A6-21B1-DC4B-A442-B3718F2E174A}" type="parTrans" cxnId="{1214269C-F480-D445-8F60-D4E9AB094FE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760D57E5-8B40-7448-9671-2F6BC9DC8ED9}" type="sibTrans" cxnId="{1214269C-F480-D445-8F60-D4E9AB094FEE}">
      <dgm:prSet/>
      <dgm:spPr/>
      <dgm:t>
        <a:bodyPr/>
        <a:lstStyle/>
        <a:p>
          <a:endParaRPr lang="it-IT" sz="1600"/>
        </a:p>
      </dgm:t>
    </dgm:pt>
    <dgm:pt modelId="{8E36C01A-3490-C240-96DF-CFF3AFAFB85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gm:t>
    </dgm:pt>
    <dgm:pt modelId="{EC218D49-53F6-0D48-B408-CE2C9A0C7AEC}" type="parTrans" cxnId="{03BB361D-27AD-E648-ABBA-F91EE6317626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79B15670-435E-0144-8DA1-A1011E8AF373}" type="sibTrans" cxnId="{03BB361D-27AD-E648-ABBA-F91EE6317626}">
      <dgm:prSet/>
      <dgm:spPr/>
      <dgm:t>
        <a:bodyPr/>
        <a:lstStyle/>
        <a:p>
          <a:endParaRPr lang="it-IT" sz="1600"/>
        </a:p>
      </dgm:t>
    </dgm:pt>
    <dgm:pt modelId="{79DB3E7C-1173-4340-A998-EFC1C9D6B23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gm:t>
    </dgm:pt>
    <dgm:pt modelId="{589F8DF3-F600-B44F-ADD1-5A62CE01220C}" type="parTrans" cxnId="{E8FA53D4-A990-E049-B742-EAA72794973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A0D3A72E-8150-0E49-92AB-FD467EFFD17A}" type="sibTrans" cxnId="{E8FA53D4-A990-E049-B742-EAA72794973E}">
      <dgm:prSet/>
      <dgm:spPr/>
      <dgm:t>
        <a:bodyPr/>
        <a:lstStyle/>
        <a:p>
          <a:endParaRPr lang="it-IT" sz="1600"/>
        </a:p>
      </dgm:t>
    </dgm:pt>
    <dgm:pt modelId="{EA1D4E18-114C-F34E-A310-5D4CD80966CE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spc="0" dirty="0">
              <a:latin typeface="Avenir Book" panose="02000503020000020003" pitchFamily="2" charset="0"/>
            </a:rPr>
            <a:t>Sicurezza e Gestione del Rischio</a:t>
          </a:r>
        </a:p>
      </dgm:t>
    </dgm:pt>
    <dgm:pt modelId="{C8AC01DB-5993-3740-B61F-446175217AC6}" type="parTrans" cxnId="{80E12A04-3D9A-514A-952C-6AA05EED5332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0D8EF63C-DBA5-844D-9A0A-B9D15E7D33A1}" type="sibTrans" cxnId="{80E12A04-3D9A-514A-952C-6AA05EED5332}">
      <dgm:prSet/>
      <dgm:spPr/>
      <dgm:t>
        <a:bodyPr/>
        <a:lstStyle/>
        <a:p>
          <a:endParaRPr lang="it-IT" sz="1600"/>
        </a:p>
      </dgm:t>
    </dgm:pt>
    <dgm:pt modelId="{EF4920E0-2B7F-124E-A9E9-DCA0B894CD11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spc="0" dirty="0">
              <a:latin typeface="Avenir Book" panose="02000503020000020003" pitchFamily="2" charset="0"/>
            </a:rPr>
            <a:t>Tecnologia e Attrezzature Complesse</a:t>
          </a:r>
        </a:p>
      </dgm:t>
    </dgm:pt>
    <dgm:pt modelId="{DF2C7713-49C0-B447-94AC-8DC06CB8ABEF}" type="parTrans" cxnId="{BFBD4F3B-064C-864C-908C-27F49A129FEB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3A7247DD-C63B-7B4B-920E-50122292936D}" type="sibTrans" cxnId="{BFBD4F3B-064C-864C-908C-27F49A129FEB}">
      <dgm:prSet/>
      <dgm:spPr/>
      <dgm:t>
        <a:bodyPr/>
        <a:lstStyle/>
        <a:p>
          <a:endParaRPr lang="it-IT" sz="1600"/>
        </a:p>
      </dgm:t>
    </dgm:pt>
    <dgm:pt modelId="{1508CB87-469E-1144-B90E-AD891055FE29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100" spc="0" dirty="0">
              <a:latin typeface="Avenir Book" panose="02000503020000020003" pitchFamily="2" charset="0"/>
            </a:rPr>
            <a:t>Responsabilità e Conseguenze degli Errori</a:t>
          </a:r>
        </a:p>
      </dgm:t>
    </dgm:pt>
    <dgm:pt modelId="{48BC6B9C-6018-4D4B-9BA5-F59E8EDE0B22}" type="parTrans" cxnId="{75575372-4B57-284B-90ED-24382DB85D54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600"/>
        </a:p>
      </dgm:t>
    </dgm:pt>
    <dgm:pt modelId="{702F4CDD-BC22-BC4E-83AF-E63DA42CC3ED}" type="sibTrans" cxnId="{75575372-4B57-284B-90ED-24382DB85D54}">
      <dgm:prSet/>
      <dgm:spPr/>
      <dgm:t>
        <a:bodyPr/>
        <a:lstStyle/>
        <a:p>
          <a:endParaRPr lang="it-IT" sz="1600"/>
        </a:p>
      </dgm:t>
    </dgm:pt>
    <dgm:pt modelId="{A02E6573-CD30-4342-AF9D-254A20DA2F15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latin typeface="Avenir Book" panose="02000503020000020003" pitchFamily="2" charset="0"/>
            </a:rPr>
            <a:t>Responsabilità e Conseguenze degli Errori</a:t>
          </a:r>
        </a:p>
      </dgm:t>
    </dgm:pt>
    <dgm:pt modelId="{90F0C37E-EB1A-034F-BDDE-EB95DA92C3F1}" type="parTrans" cxnId="{297747CC-3B28-8D4F-8E9A-905A384D8D9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C19E15C4-D695-9A41-BA55-6A12903C2A53}" type="sibTrans" cxnId="{297747CC-3B28-8D4F-8E9A-905A384D8D97}">
      <dgm:prSet/>
      <dgm:spPr/>
      <dgm:t>
        <a:bodyPr/>
        <a:lstStyle/>
        <a:p>
          <a:endParaRPr lang="it-IT" sz="1600"/>
        </a:p>
      </dgm:t>
    </dgm:pt>
    <dgm:pt modelId="{9A76B635-1A6B-6542-842E-3AFA7297DCF0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100" kern="1200" spc="0" dirty="0">
            <a:latin typeface="Avenir Book" panose="02000503020000020003" pitchFamily="2" charset="0"/>
          </a:endParaRPr>
        </a:p>
      </dgm:t>
    </dgm:pt>
    <dgm:pt modelId="{B9D5D37D-4CC4-864A-B60B-CE0AA1F4EAED}" type="parTrans" cxnId="{83A2A5D4-99A7-5747-B9A7-F372176DCDC8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F4BC1136-AAB0-BB43-9EDF-353841CB1590}" type="sibTrans" cxnId="{83A2A5D4-99A7-5747-B9A7-F372176DCDC8}">
      <dgm:prSet/>
      <dgm:spPr/>
      <dgm:t>
        <a:bodyPr/>
        <a:lstStyle/>
        <a:p>
          <a:endParaRPr lang="it-IT" sz="1600"/>
        </a:p>
      </dgm:t>
    </dgm:pt>
    <dgm:pt modelId="{83FDBE06-C558-E04B-B67B-B481253B3D99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r>
            <a:rPr lang="it-IT" sz="1100" b="1" spc="0" dirty="0">
              <a:latin typeface="Avenir Book" panose="02000503020000020003" pitchFamily="2" charset="0"/>
            </a:rPr>
            <a:t>MANUTENZIONE</a:t>
          </a:r>
        </a:p>
      </dgm:t>
    </dgm:pt>
    <dgm:pt modelId="{538BCE15-7CF6-4E47-A7B9-F8EA29579E69}" type="sibTrans" cxnId="{4CB9D9C8-824F-4F44-88C1-0400A7123A36}">
      <dgm:prSet/>
      <dgm:spPr/>
      <dgm:t>
        <a:bodyPr/>
        <a:lstStyle/>
        <a:p>
          <a:endParaRPr lang="it-IT" sz="1600"/>
        </a:p>
      </dgm:t>
    </dgm:pt>
    <dgm:pt modelId="{9327E413-266A-CE4B-808A-C9925C86F25E}" type="parTrans" cxnId="{4CB9D9C8-824F-4F44-88C1-0400A7123A36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9C21CCAD-0FF2-3545-A34D-E16846F728E4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A1409D86-367A-B14D-80F6-34384683BD91}" type="sibTrans" cxnId="{20646153-C139-C848-AE6D-935682BEB9AC}">
      <dgm:prSet/>
      <dgm:spPr/>
      <dgm:t>
        <a:bodyPr/>
        <a:lstStyle/>
        <a:p>
          <a:endParaRPr lang="it-IT" sz="1600"/>
        </a:p>
      </dgm:t>
    </dgm:pt>
    <dgm:pt modelId="{3A346464-8B82-8445-809F-A4B2A747A09D}" type="parTrans" cxnId="{20646153-C139-C848-AE6D-935682BEB9AC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736FAA91-53C7-5A4D-AA21-D9CDC0D04656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C0386960-2E5C-E94E-BC28-B03BF4DD0FEC}" type="sibTrans" cxnId="{51150CE1-E4EB-1448-B5FD-DB0D89E44E27}">
      <dgm:prSet/>
      <dgm:spPr/>
      <dgm:t>
        <a:bodyPr/>
        <a:lstStyle/>
        <a:p>
          <a:endParaRPr lang="it-IT" sz="1600"/>
        </a:p>
      </dgm:t>
    </dgm:pt>
    <dgm:pt modelId="{91DC64BD-4F23-4A41-9938-162BD53F77EF}" type="parTrans" cxnId="{51150CE1-E4EB-1448-B5FD-DB0D89E44E2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1DA5DF16-D1CF-4843-BFAA-60C4EF5985B2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Responsabilità e Conseguenze degli Errori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E9FDFCC6-2F6C-FF49-A25B-B507E6CF3FF4}" type="sibTrans" cxnId="{4C7FC298-4911-974E-84B5-AC8E8FCC3C05}">
      <dgm:prSet/>
      <dgm:spPr/>
      <dgm:t>
        <a:bodyPr/>
        <a:lstStyle/>
        <a:p>
          <a:endParaRPr lang="it-IT" sz="1600"/>
        </a:p>
      </dgm:t>
    </dgm:pt>
    <dgm:pt modelId="{8E63C427-0DEF-8B48-8D4D-1EC3EFD4173B}" type="parTrans" cxnId="{4C7FC298-4911-974E-84B5-AC8E8FCC3C05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179E9D12-E7E8-5949-B30C-C1E419EB1DFC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7CDCB887-8BCC-F041-A067-706B408CC925}" type="sibTrans" cxnId="{7CBBE61D-B26E-8C4B-8A19-8EF16B090353}">
      <dgm:prSet/>
      <dgm:spPr/>
      <dgm:t>
        <a:bodyPr/>
        <a:lstStyle/>
        <a:p>
          <a:endParaRPr lang="it-IT" sz="1600"/>
        </a:p>
      </dgm:t>
    </dgm:pt>
    <dgm:pt modelId="{D32C99A1-B482-A546-BBE9-911672165DDB}" type="parTrans" cxnId="{7CBBE61D-B26E-8C4B-8A19-8EF16B090353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A5E63E74-89D1-4642-96E0-B3B8E096F8C0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 e Ricerca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4134FFB7-4149-FE47-B16A-2F638B54D37D}" type="parTrans" cxnId="{019A7308-2F32-A541-B1E2-79263A7743D0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99CD68D4-0BF3-244D-938F-682903619FEC}" type="sibTrans" cxnId="{019A7308-2F32-A541-B1E2-79263A7743D0}">
      <dgm:prSet/>
      <dgm:spPr/>
      <dgm:t>
        <a:bodyPr/>
        <a:lstStyle/>
        <a:p>
          <a:endParaRPr lang="it-IT" sz="1600"/>
        </a:p>
      </dgm:t>
    </dgm:pt>
    <dgm:pt modelId="{FD193214-EA2B-E942-82EF-2A91D5DD5404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gm:t>
    </dgm:pt>
    <dgm:pt modelId="{DB704073-DCD1-1E4D-8055-82A57A71F091}" type="parTrans" cxnId="{03FE9C2B-1BD0-814D-97EF-5D0F144A3C82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EC1BD917-001B-2046-A862-48144D1A4D68}" type="sibTrans" cxnId="{03FE9C2B-1BD0-814D-97EF-5D0F144A3C82}">
      <dgm:prSet/>
      <dgm:spPr/>
      <dgm:t>
        <a:bodyPr/>
        <a:lstStyle/>
        <a:p>
          <a:endParaRPr lang="it-IT" sz="1600"/>
        </a:p>
      </dgm:t>
    </dgm:pt>
    <dgm:pt modelId="{5A1ED254-A93A-1649-9DF6-B4B5B36EC6C8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r>
            <a:rPr lang="it-IT" sz="1600" b="1" spc="0" dirty="0">
              <a:latin typeface="Avenir Book" panose="02000503020000020003" pitchFamily="2" charset="0"/>
            </a:rPr>
            <a:t>MAGAZZINO</a:t>
          </a:r>
        </a:p>
      </dgm:t>
    </dgm:pt>
    <dgm:pt modelId="{DB249676-BFD8-D648-A321-B1803971A289}" type="parTrans" cxnId="{2B0EAD03-D876-C048-B01F-05F97510FB93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0D7AADB2-FDC0-7240-B197-69E856A795AB}" type="sibTrans" cxnId="{2B0EAD03-D876-C048-B01F-05F97510FB93}">
      <dgm:prSet/>
      <dgm:spPr/>
      <dgm:t>
        <a:bodyPr/>
        <a:lstStyle/>
        <a:p>
          <a:endParaRPr lang="it-IT" sz="1600"/>
        </a:p>
      </dgm:t>
    </dgm:pt>
    <dgm:pt modelId="{FD36BA36-6568-3A4D-86EF-25582BA9BA99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100" spc="0" dirty="0">
            <a:latin typeface="Avenir Book" panose="02000503020000020003" pitchFamily="2" charset="0"/>
          </a:endParaRPr>
        </a:p>
      </dgm:t>
    </dgm:pt>
    <dgm:pt modelId="{F6147B45-7F49-7E47-A548-43CB8F391E06}" type="parTrans" cxnId="{067E2D01-8854-8E49-ACFC-F4A0B33FEEBC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D05202FB-B7B5-B249-949A-016764A72649}" type="sibTrans" cxnId="{067E2D01-8854-8E49-ACFC-F4A0B33FEEBC}">
      <dgm:prSet/>
      <dgm:spPr/>
      <dgm:t>
        <a:bodyPr/>
        <a:lstStyle/>
        <a:p>
          <a:endParaRPr lang="it-IT" sz="1600"/>
        </a:p>
      </dgm:t>
    </dgm:pt>
    <dgm:pt modelId="{405CB441-C745-D24C-ABEB-6429F7F00A09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spc="0" dirty="0">
              <a:latin typeface="Avenir Book" panose="02000503020000020003" pitchFamily="2" charset="0"/>
            </a:rPr>
            <a:t>Responsabilità e Conseguenze degli Errori</a:t>
          </a:r>
        </a:p>
      </dgm:t>
    </dgm:pt>
    <dgm:pt modelId="{073E460E-0343-1646-A06D-4EC3E9ED8181}" type="parTrans" cxnId="{6A89F3C7-962A-374F-8722-9C3BAB1F5277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CDF3D2BA-683E-E544-8DEC-D8B13CDC5D89}" type="sibTrans" cxnId="{6A89F3C7-962A-374F-8722-9C3BAB1F5277}">
      <dgm:prSet/>
      <dgm:spPr/>
      <dgm:t>
        <a:bodyPr/>
        <a:lstStyle/>
        <a:p>
          <a:endParaRPr lang="it-IT" sz="1600"/>
        </a:p>
      </dgm:t>
    </dgm:pt>
    <dgm:pt modelId="{61B507C2-DF10-F04B-BBDD-851C23DA637F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gm:t>
    </dgm:pt>
    <dgm:pt modelId="{B1B2B9C2-BCE8-3F4D-B8D5-D60345ACCA6C}" type="parTrans" cxnId="{D949B231-72B3-1C4F-9D29-79B9207330EB}">
      <dgm:prSet/>
      <dgm:spPr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6A0469DB-6A85-A14D-A1EF-05BD995F62AA}" type="sibTrans" cxnId="{D949B231-72B3-1C4F-9D29-79B9207330EB}">
      <dgm:prSet/>
      <dgm:spPr/>
      <dgm:t>
        <a:bodyPr/>
        <a:lstStyle/>
        <a:p>
          <a:endParaRPr lang="it-IT" sz="1600"/>
        </a:p>
      </dgm:t>
    </dgm:pt>
    <dgm:pt modelId="{4EE8E270-96DF-714D-ACF0-449E7A1E5F44}">
      <dgm:prSet custT="1"/>
      <dgm:spPr>
        <a:ln>
          <a:solidFill>
            <a:srgbClr val="438A50"/>
          </a:solidFill>
        </a:ln>
      </dgm:spPr>
      <dgm:t>
        <a:bodyPr/>
        <a:lstStyle/>
        <a:p>
          <a:r>
            <a:rPr lang="it-IT" sz="11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gm:t>
    </dgm:pt>
    <dgm:pt modelId="{20CCAE03-7EE0-E64B-8732-B01B5352D25F}" type="parTrans" cxnId="{233F8556-89CF-DC4E-8BE6-21575A09A8FE}">
      <dgm:prSet/>
      <dgm:spPr>
        <a:solidFill>
          <a:srgbClr val="408858"/>
        </a:solidFill>
        <a:ln>
          <a:solidFill>
            <a:srgbClr val="408858"/>
          </a:solidFill>
        </a:ln>
      </dgm:spPr>
      <dgm:t>
        <a:bodyPr/>
        <a:lstStyle/>
        <a:p>
          <a:endParaRPr lang="it-IT" sz="1600"/>
        </a:p>
      </dgm:t>
    </dgm:pt>
    <dgm:pt modelId="{C54284AD-D430-544B-8277-8C00F33D6E8F}" type="sibTrans" cxnId="{233F8556-89CF-DC4E-8BE6-21575A09A8FE}">
      <dgm:prSet/>
      <dgm:spPr/>
      <dgm:t>
        <a:bodyPr/>
        <a:lstStyle/>
        <a:p>
          <a:endParaRPr lang="it-IT" sz="1600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1233947" custScaleY="298428" custLinFactNeighborX="-98745" custLinFactNeighborY="1678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23"/>
      <dgm:spPr/>
    </dgm:pt>
    <dgm:pt modelId="{D9A68F1F-B0FF-B741-857B-3E07A6FFF31E}" type="pres">
      <dgm:prSet presAssocID="{2E7EEF75-4B61-BE4D-ABE0-C286D1A3090D}" presName="childText" presStyleLbl="bgAcc1" presStyleIdx="0" presStyleCnt="23" custScaleX="1542433" custScaleY="426563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23"/>
      <dgm:spPr/>
    </dgm:pt>
    <dgm:pt modelId="{6083E82C-CBA8-D341-A89F-A76597995065}" type="pres">
      <dgm:prSet presAssocID="{4B82FEA9-31BF-C642-92FD-9D8F95F59869}" presName="childText" presStyleLbl="bgAcc1" presStyleIdx="1" presStyleCnt="23" custScaleX="1542434" custScaleY="324276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23"/>
      <dgm:spPr/>
    </dgm:pt>
    <dgm:pt modelId="{8B43CA6D-67B8-0445-B66B-03FA6E8A92BD}" type="pres">
      <dgm:prSet presAssocID="{E9735CAB-A24B-B54C-AA70-87E1BD4E4C2B}" presName="childText" presStyleLbl="bgAcc1" presStyleIdx="2" presStyleCnt="23" custScaleX="1542433" custScaleY="324276">
        <dgm:presLayoutVars>
          <dgm:bulletEnabled val="1"/>
        </dgm:presLayoutVars>
      </dgm:prSet>
      <dgm:spPr/>
    </dgm:pt>
    <dgm:pt modelId="{C85639B4-B61F-C54D-B67B-DB8163F07231}" type="pres">
      <dgm:prSet presAssocID="{48BC6B9C-6018-4D4B-9BA5-F59E8EDE0B22}" presName="Name13" presStyleLbl="parChTrans1D2" presStyleIdx="3" presStyleCnt="23"/>
      <dgm:spPr/>
    </dgm:pt>
    <dgm:pt modelId="{5067679D-2877-6443-88D5-8E3CC8C59E32}" type="pres">
      <dgm:prSet presAssocID="{1508CB87-469E-1144-B90E-AD891055FE29}" presName="childText" presStyleLbl="bgAcc1" presStyleIdx="3" presStyleCnt="23" custScaleX="1542433" custScaleY="324276">
        <dgm:presLayoutVars>
          <dgm:bulletEnabled val="1"/>
        </dgm:presLayoutVars>
      </dgm:prSet>
      <dgm:spPr/>
    </dgm:pt>
    <dgm:pt modelId="{EF443AC6-2BDF-D841-9841-7CFA56100F2A}" type="pres">
      <dgm:prSet presAssocID="{EC218D49-53F6-0D48-B408-CE2C9A0C7AEC}" presName="Name13" presStyleLbl="parChTrans1D2" presStyleIdx="4" presStyleCnt="23"/>
      <dgm:spPr/>
    </dgm:pt>
    <dgm:pt modelId="{37CC3359-BDA1-5041-9E61-498879EFD42F}" type="pres">
      <dgm:prSet presAssocID="{8E36C01A-3490-C240-96DF-CFF3AFAFB852}" presName="childText" presStyleLbl="bgAcc1" presStyleIdx="4" presStyleCnt="23" custScaleX="1542433" custScaleY="324276">
        <dgm:presLayoutVars>
          <dgm:bulletEnabled val="1"/>
        </dgm:presLayoutVars>
      </dgm:prSet>
      <dgm:spPr/>
    </dgm:pt>
    <dgm:pt modelId="{07184B41-37EB-A04C-8D1D-BFC31F16FF97}" type="pres">
      <dgm:prSet presAssocID="{589F8DF3-F600-B44F-ADD1-5A62CE01220C}" presName="Name13" presStyleLbl="parChTrans1D2" presStyleIdx="5" presStyleCnt="23"/>
      <dgm:spPr/>
    </dgm:pt>
    <dgm:pt modelId="{D1AFFD4F-F650-BE44-82B4-0ADAB8B0F54D}" type="pres">
      <dgm:prSet presAssocID="{79DB3E7C-1173-4340-A998-EFC1C9D6B232}" presName="childText" presStyleLbl="bgAcc1" presStyleIdx="5" presStyleCnt="23" custScaleX="1542433" custScaleY="324276">
        <dgm:presLayoutVars>
          <dgm:bulletEnabled val="1"/>
        </dgm:presLayoutVars>
      </dgm:prSet>
      <dgm:spPr/>
    </dgm:pt>
    <dgm:pt modelId="{8C660AA7-8E54-8745-8202-8EA636B8699E}" type="pres">
      <dgm:prSet presAssocID="{1FC8B2A6-21B1-DC4B-A442-B3718F2E174A}" presName="Name13" presStyleLbl="parChTrans1D2" presStyleIdx="6" presStyleCnt="23"/>
      <dgm:spPr/>
    </dgm:pt>
    <dgm:pt modelId="{6206A226-5D3C-8B4B-B854-0B5735F8A27C}" type="pres">
      <dgm:prSet presAssocID="{ABE2846A-AAC8-BF46-8B65-856A5D431A92}" presName="childText" presStyleLbl="bgAcc1" presStyleIdx="6" presStyleCnt="23" custScaleX="1542433" custScaleY="324276">
        <dgm:presLayoutVars>
          <dgm:bulletEnabled val="1"/>
        </dgm:presLayoutVars>
      </dgm:prSet>
      <dgm:spPr/>
    </dgm:pt>
    <dgm:pt modelId="{A3B27FCC-9EFB-FF4C-A783-980479B793E1}" type="pres">
      <dgm:prSet presAssocID="{C8AC01DB-5993-3740-B61F-446175217AC6}" presName="Name13" presStyleLbl="parChTrans1D2" presStyleIdx="7" presStyleCnt="23"/>
      <dgm:spPr/>
    </dgm:pt>
    <dgm:pt modelId="{E0FFD7AC-89BD-3443-A426-067FA24EE1E3}" type="pres">
      <dgm:prSet presAssocID="{EA1D4E18-114C-F34E-A310-5D4CD80966CE}" presName="childText" presStyleLbl="bgAcc1" presStyleIdx="7" presStyleCnt="23" custScaleX="1542433" custScaleY="324276">
        <dgm:presLayoutVars>
          <dgm:bulletEnabled val="1"/>
        </dgm:presLayoutVars>
      </dgm:prSet>
      <dgm:spPr/>
    </dgm:pt>
    <dgm:pt modelId="{260C6586-AD91-234D-AEA8-AF4C7C77EC93}" type="pres">
      <dgm:prSet presAssocID="{DF2C7713-49C0-B447-94AC-8DC06CB8ABEF}" presName="Name13" presStyleLbl="parChTrans1D2" presStyleIdx="8" presStyleCnt="23"/>
      <dgm:spPr/>
    </dgm:pt>
    <dgm:pt modelId="{88C0D6F8-BB47-7A49-91B3-99DB10A6DDBD}" type="pres">
      <dgm:prSet presAssocID="{EF4920E0-2B7F-124E-A9E9-DCA0B894CD11}" presName="childText" presStyleLbl="bgAcc1" presStyleIdx="8" presStyleCnt="23" custScaleX="1542433" custScaleY="324276">
        <dgm:presLayoutVars>
          <dgm:bulletEnabled val="1"/>
        </dgm:presLayoutVars>
      </dgm:prSet>
      <dgm:spPr/>
    </dgm:pt>
    <dgm:pt modelId="{F4AED13D-E06D-B440-A834-ADCB60A4C044}" type="pres">
      <dgm:prSet presAssocID="{90F0C37E-EB1A-034F-BDDE-EB95DA92C3F1}" presName="Name13" presStyleLbl="parChTrans1D2" presStyleIdx="9" presStyleCnt="23"/>
      <dgm:spPr/>
    </dgm:pt>
    <dgm:pt modelId="{7009695C-8091-A842-BD04-710F496A76F7}" type="pres">
      <dgm:prSet presAssocID="{A02E6573-CD30-4342-AF9D-254A20DA2F15}" presName="childText" presStyleLbl="bgAcc1" presStyleIdx="9" presStyleCnt="23" custScaleX="1542433" custScaleY="324276">
        <dgm:presLayoutVars>
          <dgm:bulletEnabled val="1"/>
        </dgm:presLayoutVars>
      </dgm:prSet>
      <dgm:spPr/>
    </dgm:pt>
    <dgm:pt modelId="{0BAC154C-F438-9645-8B1E-1AB53767D2B6}" type="pres">
      <dgm:prSet presAssocID="{B9D5D37D-4CC4-864A-B60B-CE0AA1F4EAED}" presName="Name13" presStyleLbl="parChTrans1D2" presStyleIdx="10" presStyleCnt="23"/>
      <dgm:spPr/>
    </dgm:pt>
    <dgm:pt modelId="{ABA9768C-C930-0B4A-9B68-C781A2C16C80}" type="pres">
      <dgm:prSet presAssocID="{9A76B635-1A6B-6542-842E-3AFA7297DCF0}" presName="childText" presStyleLbl="bgAcc1" presStyleIdx="10" presStyleCnt="23" custScaleX="1542433" custScaleY="324276">
        <dgm:presLayoutVars>
          <dgm:bulletEnabled val="1"/>
        </dgm:presLayoutVars>
      </dgm:prSet>
      <dgm:spPr/>
    </dgm:pt>
    <dgm:pt modelId="{12D9BCF2-2564-E04F-9A7E-7671C9FC78A3}" type="pres">
      <dgm:prSet presAssocID="{4134FFB7-4149-FE47-B16A-2F638B54D37D}" presName="Name13" presStyleLbl="parChTrans1D2" presStyleIdx="11" presStyleCnt="23"/>
      <dgm:spPr/>
    </dgm:pt>
    <dgm:pt modelId="{C8D4642C-434F-7C4C-BA2C-E00F3F5FAEB6}" type="pres">
      <dgm:prSet presAssocID="{A5E63E74-89D1-4642-96E0-B3B8E096F8C0}" presName="childText" presStyleLbl="bgAcc1" presStyleIdx="11" presStyleCnt="23" custScaleX="1542433" custScaleY="324276">
        <dgm:presLayoutVars>
          <dgm:bulletEnabled val="1"/>
        </dgm:presLayoutVars>
      </dgm:prSet>
      <dgm:spPr/>
    </dgm:pt>
    <dgm:pt modelId="{EA4C96A7-18D1-EE47-BEF5-3B573C43FCA4}" type="pres">
      <dgm:prSet presAssocID="{9327E413-266A-CE4B-808A-C9925C86F25E}" presName="Name13" presStyleLbl="parChTrans1D2" presStyleIdx="12" presStyleCnt="23"/>
      <dgm:spPr/>
    </dgm:pt>
    <dgm:pt modelId="{B98D6E77-94B8-784B-A568-92AA3833DCFC}" type="pres">
      <dgm:prSet presAssocID="{83FDBE06-C558-E04B-B67B-B481253B3D99}" presName="childText" presStyleLbl="bgAcc1" presStyleIdx="12" presStyleCnt="23" custScaleX="1542433" custScaleY="324276">
        <dgm:presLayoutVars>
          <dgm:bulletEnabled val="1"/>
        </dgm:presLayoutVars>
      </dgm:prSet>
      <dgm:spPr/>
    </dgm:pt>
    <dgm:pt modelId="{0127C7E6-54AD-6040-BE0F-7FCF4BD81AB4}" type="pres">
      <dgm:prSet presAssocID="{3A346464-8B82-8445-809F-A4B2A747A09D}" presName="Name13" presStyleLbl="parChTrans1D2" presStyleIdx="13" presStyleCnt="23"/>
      <dgm:spPr/>
    </dgm:pt>
    <dgm:pt modelId="{69B55A44-D847-C840-9FF9-4097C0EF47B2}" type="pres">
      <dgm:prSet presAssocID="{9C21CCAD-0FF2-3545-A34D-E16846F728E4}" presName="childText" presStyleLbl="bgAcc1" presStyleIdx="13" presStyleCnt="23" custScaleX="1542433" custScaleY="324276">
        <dgm:presLayoutVars>
          <dgm:bulletEnabled val="1"/>
        </dgm:presLayoutVars>
      </dgm:prSet>
      <dgm:spPr/>
    </dgm:pt>
    <dgm:pt modelId="{DFF51BAB-249D-B743-B674-AB96356DA3F5}" type="pres">
      <dgm:prSet presAssocID="{91DC64BD-4F23-4A41-9938-162BD53F77EF}" presName="Name13" presStyleLbl="parChTrans1D2" presStyleIdx="14" presStyleCnt="23"/>
      <dgm:spPr/>
    </dgm:pt>
    <dgm:pt modelId="{8968C7B1-5FBF-C64D-9202-144864D96AE3}" type="pres">
      <dgm:prSet presAssocID="{736FAA91-53C7-5A4D-AA21-D9CDC0D04656}" presName="childText" presStyleLbl="bgAcc1" presStyleIdx="14" presStyleCnt="23" custScaleX="1542433" custScaleY="324276">
        <dgm:presLayoutVars>
          <dgm:bulletEnabled val="1"/>
        </dgm:presLayoutVars>
      </dgm:prSet>
      <dgm:spPr/>
    </dgm:pt>
    <dgm:pt modelId="{D21D4BD1-9ACE-0542-B632-BCAB5CBDB6FF}" type="pres">
      <dgm:prSet presAssocID="{8E63C427-0DEF-8B48-8D4D-1EC3EFD4173B}" presName="Name13" presStyleLbl="parChTrans1D2" presStyleIdx="15" presStyleCnt="23"/>
      <dgm:spPr/>
    </dgm:pt>
    <dgm:pt modelId="{041201E0-D37D-9048-A966-8D01FBCCBF19}" type="pres">
      <dgm:prSet presAssocID="{1DA5DF16-D1CF-4843-BFAA-60C4EF5985B2}" presName="childText" presStyleLbl="bgAcc1" presStyleIdx="15" presStyleCnt="23" custScaleX="1542433" custScaleY="324276">
        <dgm:presLayoutVars>
          <dgm:bulletEnabled val="1"/>
        </dgm:presLayoutVars>
      </dgm:prSet>
      <dgm:spPr/>
    </dgm:pt>
    <dgm:pt modelId="{71A483D8-790E-A845-86E2-9E9895033673}" type="pres">
      <dgm:prSet presAssocID="{DB704073-DCD1-1E4D-8055-82A57A71F091}" presName="Name13" presStyleLbl="parChTrans1D2" presStyleIdx="16" presStyleCnt="23"/>
      <dgm:spPr/>
    </dgm:pt>
    <dgm:pt modelId="{91B792EA-B382-4844-ACB4-6C4DE2C3B0C7}" type="pres">
      <dgm:prSet presAssocID="{FD193214-EA2B-E942-82EF-2A91D5DD5404}" presName="childText" presStyleLbl="bgAcc1" presStyleIdx="16" presStyleCnt="23" custScaleX="1542433" custScaleY="324276">
        <dgm:presLayoutVars>
          <dgm:bulletEnabled val="1"/>
        </dgm:presLayoutVars>
      </dgm:prSet>
      <dgm:spPr/>
    </dgm:pt>
    <dgm:pt modelId="{282ADC4E-0845-714F-9083-3833B0F413EB}" type="pres">
      <dgm:prSet presAssocID="{D32C99A1-B482-A546-BBE9-911672165DDB}" presName="Name13" presStyleLbl="parChTrans1D2" presStyleIdx="17" presStyleCnt="23"/>
      <dgm:spPr/>
    </dgm:pt>
    <dgm:pt modelId="{96448955-771E-7241-8761-DBD31F1285CB}" type="pres">
      <dgm:prSet presAssocID="{179E9D12-E7E8-5949-B30C-C1E419EB1DFC}" presName="childText" presStyleLbl="bgAcc1" presStyleIdx="17" presStyleCnt="23" custScaleX="1542433" custScaleY="324276">
        <dgm:presLayoutVars>
          <dgm:bulletEnabled val="1"/>
        </dgm:presLayoutVars>
      </dgm:prSet>
      <dgm:spPr/>
    </dgm:pt>
    <dgm:pt modelId="{D83C5872-AA4D-DC47-8F7B-249E52FC0E4B}" type="pres">
      <dgm:prSet presAssocID="{DB249676-BFD8-D648-A321-B1803971A289}" presName="Name13" presStyleLbl="parChTrans1D2" presStyleIdx="18" presStyleCnt="23"/>
      <dgm:spPr/>
    </dgm:pt>
    <dgm:pt modelId="{A93B391B-31F8-5F41-B387-F224D4C2C40A}" type="pres">
      <dgm:prSet presAssocID="{5A1ED254-A93A-1649-9DF6-B4B5B36EC6C8}" presName="childText" presStyleLbl="bgAcc1" presStyleIdx="18" presStyleCnt="23" custScaleX="1542433" custScaleY="324276">
        <dgm:presLayoutVars>
          <dgm:bulletEnabled val="1"/>
        </dgm:presLayoutVars>
      </dgm:prSet>
      <dgm:spPr/>
    </dgm:pt>
    <dgm:pt modelId="{068FE027-0114-E146-9091-99AF22C1ECB5}" type="pres">
      <dgm:prSet presAssocID="{F6147B45-7F49-7E47-A548-43CB8F391E06}" presName="Name13" presStyleLbl="parChTrans1D2" presStyleIdx="19" presStyleCnt="23"/>
      <dgm:spPr/>
    </dgm:pt>
    <dgm:pt modelId="{37B1F91F-5C38-B245-A4B3-539F2CE858FE}" type="pres">
      <dgm:prSet presAssocID="{FD36BA36-6568-3A4D-86EF-25582BA9BA99}" presName="childText" presStyleLbl="bgAcc1" presStyleIdx="19" presStyleCnt="23" custScaleX="1542433" custScaleY="324276">
        <dgm:presLayoutVars>
          <dgm:bulletEnabled val="1"/>
        </dgm:presLayoutVars>
      </dgm:prSet>
      <dgm:spPr/>
    </dgm:pt>
    <dgm:pt modelId="{6934B34A-E0F8-6D4E-98FD-188A1EEB6596}" type="pres">
      <dgm:prSet presAssocID="{073E460E-0343-1646-A06D-4EC3E9ED8181}" presName="Name13" presStyleLbl="parChTrans1D2" presStyleIdx="20" presStyleCnt="23"/>
      <dgm:spPr/>
    </dgm:pt>
    <dgm:pt modelId="{57AF0D4B-C4F8-A84F-9B5F-BE18B37B3D02}" type="pres">
      <dgm:prSet presAssocID="{405CB441-C745-D24C-ABEB-6429F7F00A09}" presName="childText" presStyleLbl="bgAcc1" presStyleIdx="20" presStyleCnt="23" custScaleX="1542433" custScaleY="324276">
        <dgm:presLayoutVars>
          <dgm:bulletEnabled val="1"/>
        </dgm:presLayoutVars>
      </dgm:prSet>
      <dgm:spPr/>
    </dgm:pt>
    <dgm:pt modelId="{2EE0FFD4-774B-004A-AA35-D63A375B17E7}" type="pres">
      <dgm:prSet presAssocID="{B1B2B9C2-BCE8-3F4D-B8D5-D60345ACCA6C}" presName="Name13" presStyleLbl="parChTrans1D2" presStyleIdx="21" presStyleCnt="23"/>
      <dgm:spPr/>
    </dgm:pt>
    <dgm:pt modelId="{0DFAA244-8461-2C4A-A42F-52AB8D123E11}" type="pres">
      <dgm:prSet presAssocID="{61B507C2-DF10-F04B-BBDD-851C23DA637F}" presName="childText" presStyleLbl="bgAcc1" presStyleIdx="21" presStyleCnt="23" custScaleX="1542433" custScaleY="324276">
        <dgm:presLayoutVars>
          <dgm:bulletEnabled val="1"/>
        </dgm:presLayoutVars>
      </dgm:prSet>
      <dgm:spPr/>
    </dgm:pt>
    <dgm:pt modelId="{C60B2C65-7BA9-2845-A3D9-AF9C50D33D05}" type="pres">
      <dgm:prSet presAssocID="{20CCAE03-7EE0-E64B-8732-B01B5352D25F}" presName="Name13" presStyleLbl="parChTrans1D2" presStyleIdx="22" presStyleCnt="23"/>
      <dgm:spPr/>
    </dgm:pt>
    <dgm:pt modelId="{82DD7046-E2BB-2B44-894F-38142E5F10CE}" type="pres">
      <dgm:prSet presAssocID="{4EE8E270-96DF-714D-ACF0-449E7A1E5F44}" presName="childText" presStyleLbl="bgAcc1" presStyleIdx="22" presStyleCnt="23" custScaleX="1542433" custScaleY="291108">
        <dgm:presLayoutVars>
          <dgm:bulletEnabled val="1"/>
        </dgm:presLayoutVars>
      </dgm:prSet>
      <dgm:spPr/>
    </dgm:pt>
  </dgm:ptLst>
  <dgm:cxnLst>
    <dgm:cxn modelId="{067E2D01-8854-8E49-ACFC-F4A0B33FEEBC}" srcId="{66A22393-1413-3D48-A749-9E0902BD0721}" destId="{FD36BA36-6568-3A4D-86EF-25582BA9BA99}" srcOrd="19" destOrd="0" parTransId="{F6147B45-7F49-7E47-A548-43CB8F391E06}" sibTransId="{D05202FB-B7B5-B249-949A-016764A72649}"/>
    <dgm:cxn modelId="{12D2B001-082E-2140-8122-C7B264BB5337}" type="presOf" srcId="{9C21CCAD-0FF2-3545-A34D-E16846F728E4}" destId="{69B55A44-D847-C840-9FF9-4097C0EF47B2}" srcOrd="0" destOrd="0" presId="urn:microsoft.com/office/officeart/2005/8/layout/hierarchy3"/>
    <dgm:cxn modelId="{2B0EAD03-D876-C048-B01F-05F97510FB93}" srcId="{66A22393-1413-3D48-A749-9E0902BD0721}" destId="{5A1ED254-A93A-1649-9DF6-B4B5B36EC6C8}" srcOrd="18" destOrd="0" parTransId="{DB249676-BFD8-D648-A321-B1803971A289}" sibTransId="{0D7AADB2-FDC0-7240-B197-69E856A795AB}"/>
    <dgm:cxn modelId="{80E12A04-3D9A-514A-952C-6AA05EED5332}" srcId="{66A22393-1413-3D48-A749-9E0902BD0721}" destId="{EA1D4E18-114C-F34E-A310-5D4CD80966CE}" srcOrd="7" destOrd="0" parTransId="{C8AC01DB-5993-3740-B61F-446175217AC6}" sibTransId="{0D8EF63C-DBA5-844D-9A0A-B9D15E7D33A1}"/>
    <dgm:cxn modelId="{CEEC0605-34CF-DE46-9824-8EF47A2CC13A}" type="presOf" srcId="{83FDBE06-C558-E04B-B67B-B481253B3D99}" destId="{B98D6E77-94B8-784B-A568-92AA3833DCFC}" srcOrd="0" destOrd="0" presId="urn:microsoft.com/office/officeart/2005/8/layout/hierarchy3"/>
    <dgm:cxn modelId="{019A7308-2F32-A541-B1E2-79263A7743D0}" srcId="{66A22393-1413-3D48-A749-9E0902BD0721}" destId="{A5E63E74-89D1-4642-96E0-B3B8E096F8C0}" srcOrd="11" destOrd="0" parTransId="{4134FFB7-4149-FE47-B16A-2F638B54D37D}" sibTransId="{99CD68D4-0BF3-244D-938F-682903619FEC}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F0D6210B-B06E-A346-962D-5AED52DDD3ED}" type="presOf" srcId="{ABE2846A-AAC8-BF46-8B65-856A5D431A92}" destId="{6206A226-5D3C-8B4B-B854-0B5735F8A27C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42391D1D-62FF-B14B-B34D-B15BE0DFDCCC}" type="presOf" srcId="{91DC64BD-4F23-4A41-9938-162BD53F77EF}" destId="{DFF51BAB-249D-B743-B674-AB96356DA3F5}" srcOrd="0" destOrd="0" presId="urn:microsoft.com/office/officeart/2005/8/layout/hierarchy3"/>
    <dgm:cxn modelId="{03BB361D-27AD-E648-ABBA-F91EE6317626}" srcId="{66A22393-1413-3D48-A749-9E0902BD0721}" destId="{8E36C01A-3490-C240-96DF-CFF3AFAFB852}" srcOrd="4" destOrd="0" parTransId="{EC218D49-53F6-0D48-B408-CE2C9A0C7AEC}" sibTransId="{79B15670-435E-0144-8DA1-A1011E8AF373}"/>
    <dgm:cxn modelId="{7CBBE61D-B26E-8C4B-8A19-8EF16B090353}" srcId="{66A22393-1413-3D48-A749-9E0902BD0721}" destId="{179E9D12-E7E8-5949-B30C-C1E419EB1DFC}" srcOrd="17" destOrd="0" parTransId="{D32C99A1-B482-A546-BBE9-911672165DDB}" sibTransId="{7CDCB887-8BCC-F041-A067-706B408CC925}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3B7AD621-FF6D-8A4C-B6BE-6679D11D92FF}" type="presOf" srcId="{4EE8E270-96DF-714D-ACF0-449E7A1E5F44}" destId="{82DD7046-E2BB-2B44-894F-38142E5F10CE}" srcOrd="0" destOrd="0" presId="urn:microsoft.com/office/officeart/2005/8/layout/hierarchy3"/>
    <dgm:cxn modelId="{C0FCD621-CC28-374D-B4B3-4ECD19DC14A2}" type="presOf" srcId="{FD193214-EA2B-E942-82EF-2A91D5DD5404}" destId="{91B792EA-B382-4844-ACB4-6C4DE2C3B0C7}" srcOrd="0" destOrd="0" presId="urn:microsoft.com/office/officeart/2005/8/layout/hierarchy3"/>
    <dgm:cxn modelId="{03FE9C2B-1BD0-814D-97EF-5D0F144A3C82}" srcId="{66A22393-1413-3D48-A749-9E0902BD0721}" destId="{FD193214-EA2B-E942-82EF-2A91D5DD5404}" srcOrd="16" destOrd="0" parTransId="{DB704073-DCD1-1E4D-8055-82A57A71F091}" sibTransId="{EC1BD917-001B-2046-A862-48144D1A4D68}"/>
    <dgm:cxn modelId="{D949B231-72B3-1C4F-9D29-79B9207330EB}" srcId="{66A22393-1413-3D48-A749-9E0902BD0721}" destId="{61B507C2-DF10-F04B-BBDD-851C23DA637F}" srcOrd="21" destOrd="0" parTransId="{B1B2B9C2-BCE8-3F4D-B8D5-D60345ACCA6C}" sibTransId="{6A0469DB-6A85-A14D-A1EF-05BD995F62AA}"/>
    <dgm:cxn modelId="{40483E33-9CF3-1B41-82BE-3E208931B88B}" type="presOf" srcId="{C8AC01DB-5993-3740-B61F-446175217AC6}" destId="{A3B27FCC-9EFB-FF4C-A783-980479B793E1}" srcOrd="0" destOrd="0" presId="urn:microsoft.com/office/officeart/2005/8/layout/hierarchy3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DBA7DD3A-6A2E-BA4F-9851-2AB36413E790}" type="presOf" srcId="{1DA5DF16-D1CF-4843-BFAA-60C4EF5985B2}" destId="{041201E0-D37D-9048-A966-8D01FBCCBF19}" srcOrd="0" destOrd="0" presId="urn:microsoft.com/office/officeart/2005/8/layout/hierarchy3"/>
    <dgm:cxn modelId="{BFBD4F3B-064C-864C-908C-27F49A129FEB}" srcId="{66A22393-1413-3D48-A749-9E0902BD0721}" destId="{EF4920E0-2B7F-124E-A9E9-DCA0B894CD11}" srcOrd="8" destOrd="0" parTransId="{DF2C7713-49C0-B447-94AC-8DC06CB8ABEF}" sibTransId="{3A7247DD-C63B-7B4B-920E-50122292936D}"/>
    <dgm:cxn modelId="{EF86953D-7B78-C141-B836-16CAE11553E8}" type="presOf" srcId="{179E9D12-E7E8-5949-B30C-C1E419EB1DFC}" destId="{96448955-771E-7241-8761-DBD31F1285CB}" srcOrd="0" destOrd="0" presId="urn:microsoft.com/office/officeart/2005/8/layout/hierarchy3"/>
    <dgm:cxn modelId="{8BE87C52-38BE-4945-A625-BD3BD7283A74}" type="presOf" srcId="{3A346464-8B82-8445-809F-A4B2A747A09D}" destId="{0127C7E6-54AD-6040-BE0F-7FCF4BD81AB4}" srcOrd="0" destOrd="0" presId="urn:microsoft.com/office/officeart/2005/8/layout/hierarchy3"/>
    <dgm:cxn modelId="{20646153-C139-C848-AE6D-935682BEB9AC}" srcId="{66A22393-1413-3D48-A749-9E0902BD0721}" destId="{9C21CCAD-0FF2-3545-A34D-E16846F728E4}" srcOrd="13" destOrd="0" parTransId="{3A346464-8B82-8445-809F-A4B2A747A09D}" sibTransId="{A1409D86-367A-B14D-80F6-34384683BD91}"/>
    <dgm:cxn modelId="{6E42F253-6C1A-D44E-AE88-C8154E42793B}" type="presOf" srcId="{589F8DF3-F600-B44F-ADD1-5A62CE01220C}" destId="{07184B41-37EB-A04C-8D1D-BFC31F16FF97}" srcOrd="0" destOrd="0" presId="urn:microsoft.com/office/officeart/2005/8/layout/hierarchy3"/>
    <dgm:cxn modelId="{A7434355-07F3-2147-81E3-7CCC39F49214}" type="presOf" srcId="{073E460E-0343-1646-A06D-4EC3E9ED8181}" destId="{6934B34A-E0F8-6D4E-98FD-188A1EEB6596}" srcOrd="0" destOrd="0" presId="urn:microsoft.com/office/officeart/2005/8/layout/hierarchy3"/>
    <dgm:cxn modelId="{233F8556-89CF-DC4E-8BE6-21575A09A8FE}" srcId="{66A22393-1413-3D48-A749-9E0902BD0721}" destId="{4EE8E270-96DF-714D-ACF0-449E7A1E5F44}" srcOrd="22" destOrd="0" parTransId="{20CCAE03-7EE0-E64B-8732-B01B5352D25F}" sibTransId="{C54284AD-D430-544B-8277-8C00F33D6E8F}"/>
    <dgm:cxn modelId="{9F79F757-ACE1-2F4B-B6D0-316D4F2CC4F8}" type="presOf" srcId="{79DB3E7C-1173-4340-A998-EFC1C9D6B232}" destId="{D1AFFD4F-F650-BE44-82B4-0ADAB8B0F54D}" srcOrd="0" destOrd="0" presId="urn:microsoft.com/office/officeart/2005/8/layout/hierarchy3"/>
    <dgm:cxn modelId="{F4E1335C-6EAF-0D40-A8E0-DE9486A7D2C3}" type="presOf" srcId="{8E63C427-0DEF-8B48-8D4D-1EC3EFD4173B}" destId="{D21D4BD1-9ACE-0542-B632-BCAB5CBDB6FF}" srcOrd="0" destOrd="0" presId="urn:microsoft.com/office/officeart/2005/8/layout/hierarchy3"/>
    <dgm:cxn modelId="{BE36716B-14BD-AB43-9EF3-CEC00AFB3133}" type="presOf" srcId="{B9D5D37D-4CC4-864A-B60B-CE0AA1F4EAED}" destId="{0BAC154C-F438-9645-8B1E-1AB53767D2B6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75575372-4B57-284B-90ED-24382DB85D54}" srcId="{66A22393-1413-3D48-A749-9E0902BD0721}" destId="{1508CB87-469E-1144-B90E-AD891055FE29}" srcOrd="3" destOrd="0" parTransId="{48BC6B9C-6018-4D4B-9BA5-F59E8EDE0B22}" sibTransId="{702F4CDD-BC22-BC4E-83AF-E63DA42CC3ED}"/>
    <dgm:cxn modelId="{B04E2D75-6A24-EA43-8362-E096D5C981C9}" type="presOf" srcId="{9327E413-266A-CE4B-808A-C9925C86F25E}" destId="{EA4C96A7-18D1-EE47-BEF5-3B573C43FCA4}" srcOrd="0" destOrd="0" presId="urn:microsoft.com/office/officeart/2005/8/layout/hierarchy3"/>
    <dgm:cxn modelId="{31060B76-E9D2-694C-851C-CA64848D9E79}" type="presOf" srcId="{5A1ED254-A93A-1649-9DF6-B4B5B36EC6C8}" destId="{A93B391B-31F8-5F41-B387-F224D4C2C40A}" srcOrd="0" destOrd="0" presId="urn:microsoft.com/office/officeart/2005/8/layout/hierarchy3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3600FA8B-564F-4843-BDB5-8DFBADC48FE9}" type="presOf" srcId="{48BC6B9C-6018-4D4B-9BA5-F59E8EDE0B22}" destId="{C85639B4-B61F-C54D-B67B-DB8163F07231}" srcOrd="0" destOrd="0" presId="urn:microsoft.com/office/officeart/2005/8/layout/hierarchy3"/>
    <dgm:cxn modelId="{1DAE578C-C475-204A-AF3D-D7B134229413}" type="presOf" srcId="{B1B2B9C2-BCE8-3F4D-B8D5-D60345ACCA6C}" destId="{2EE0FFD4-774B-004A-AA35-D63A375B17E7}" srcOrd="0" destOrd="0" presId="urn:microsoft.com/office/officeart/2005/8/layout/hierarchy3"/>
    <dgm:cxn modelId="{4B727D90-AB13-2B4C-9185-291A7A21DD50}" type="presOf" srcId="{4134FFB7-4149-FE47-B16A-2F638B54D37D}" destId="{12D9BCF2-2564-E04F-9A7E-7671C9FC78A3}" srcOrd="0" destOrd="0" presId="urn:microsoft.com/office/officeart/2005/8/layout/hierarchy3"/>
    <dgm:cxn modelId="{4C7FC298-4911-974E-84B5-AC8E8FCC3C05}" srcId="{66A22393-1413-3D48-A749-9E0902BD0721}" destId="{1DA5DF16-D1CF-4843-BFAA-60C4EF5985B2}" srcOrd="15" destOrd="0" parTransId="{8E63C427-0DEF-8B48-8D4D-1EC3EFD4173B}" sibTransId="{E9FDFCC6-2F6C-FF49-A25B-B507E6CF3FF4}"/>
    <dgm:cxn modelId="{E8F8DE99-55EA-6A49-B517-41F1025C2999}" type="presOf" srcId="{A02E6573-CD30-4342-AF9D-254A20DA2F15}" destId="{7009695C-8091-A842-BD04-710F496A76F7}" srcOrd="0" destOrd="0" presId="urn:microsoft.com/office/officeart/2005/8/layout/hierarchy3"/>
    <dgm:cxn modelId="{15BF5C9A-5A25-5F4A-BB37-5EB15AC8547E}" type="presOf" srcId="{EF4920E0-2B7F-124E-A9E9-DCA0B894CD11}" destId="{88C0D6F8-BB47-7A49-91B3-99DB10A6DDBD}" srcOrd="0" destOrd="0" presId="urn:microsoft.com/office/officeart/2005/8/layout/hierarchy3"/>
    <dgm:cxn modelId="{1214269C-F480-D445-8F60-D4E9AB094FEE}" srcId="{66A22393-1413-3D48-A749-9E0902BD0721}" destId="{ABE2846A-AAC8-BF46-8B65-856A5D431A92}" srcOrd="6" destOrd="0" parTransId="{1FC8B2A6-21B1-DC4B-A442-B3718F2E174A}" sibTransId="{760D57E5-8B40-7448-9671-2F6BC9DC8ED9}"/>
    <dgm:cxn modelId="{1089659F-472B-2F4B-AFBA-77860C43BC3D}" type="presOf" srcId="{20CCAE03-7EE0-E64B-8732-B01B5352D25F}" destId="{C60B2C65-7BA9-2845-A3D9-AF9C50D33D05}" srcOrd="0" destOrd="0" presId="urn:microsoft.com/office/officeart/2005/8/layout/hierarchy3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2D4A9FB0-B992-8B47-82FC-3D2C98182DAC}" type="presOf" srcId="{FD36BA36-6568-3A4D-86EF-25582BA9BA99}" destId="{37B1F91F-5C38-B245-A4B3-539F2CE858FE}" srcOrd="0" destOrd="0" presId="urn:microsoft.com/office/officeart/2005/8/layout/hierarchy3"/>
    <dgm:cxn modelId="{626EE7B0-5AAD-F541-8A87-8A4BAAB7C00C}" type="presOf" srcId="{9A76B635-1A6B-6542-842E-3AFA7297DCF0}" destId="{ABA9768C-C930-0B4A-9B68-C781A2C16C80}" srcOrd="0" destOrd="0" presId="urn:microsoft.com/office/officeart/2005/8/layout/hierarchy3"/>
    <dgm:cxn modelId="{63BDBEB2-BF6F-B840-B642-29630889BABF}" type="presOf" srcId="{1FC8B2A6-21B1-DC4B-A442-B3718F2E174A}" destId="{8C660AA7-8E54-8745-8202-8EA636B8699E}" srcOrd="0" destOrd="0" presId="urn:microsoft.com/office/officeart/2005/8/layout/hierarchy3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6A89F3C7-962A-374F-8722-9C3BAB1F5277}" srcId="{66A22393-1413-3D48-A749-9E0902BD0721}" destId="{405CB441-C745-D24C-ABEB-6429F7F00A09}" srcOrd="20" destOrd="0" parTransId="{073E460E-0343-1646-A06D-4EC3E9ED8181}" sibTransId="{CDF3D2BA-683E-E544-8DEC-D8B13CDC5D89}"/>
    <dgm:cxn modelId="{4CB9D9C8-824F-4F44-88C1-0400A7123A36}" srcId="{66A22393-1413-3D48-A749-9E0902BD0721}" destId="{83FDBE06-C558-E04B-B67B-B481253B3D99}" srcOrd="12" destOrd="0" parTransId="{9327E413-266A-CE4B-808A-C9925C86F25E}" sibTransId="{538BCE15-7CF6-4E47-A7B9-F8EA29579E69}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297747CC-3B28-8D4F-8E9A-905A384D8D97}" srcId="{66A22393-1413-3D48-A749-9E0902BD0721}" destId="{A02E6573-CD30-4342-AF9D-254A20DA2F15}" srcOrd="9" destOrd="0" parTransId="{90F0C37E-EB1A-034F-BDDE-EB95DA92C3F1}" sibTransId="{C19E15C4-D695-9A41-BA55-6A12903C2A53}"/>
    <dgm:cxn modelId="{990550D2-2871-C54C-BC4A-FD20CD6A7BE8}" type="presOf" srcId="{EA1D4E18-114C-F34E-A310-5D4CD80966CE}" destId="{E0FFD7AC-89BD-3443-A426-067FA24EE1E3}" srcOrd="0" destOrd="0" presId="urn:microsoft.com/office/officeart/2005/8/layout/hierarchy3"/>
    <dgm:cxn modelId="{E8FA53D4-A990-E049-B742-EAA72794973E}" srcId="{66A22393-1413-3D48-A749-9E0902BD0721}" destId="{79DB3E7C-1173-4340-A998-EFC1C9D6B232}" srcOrd="5" destOrd="0" parTransId="{589F8DF3-F600-B44F-ADD1-5A62CE01220C}" sibTransId="{A0D3A72E-8150-0E49-92AB-FD467EFFD17A}"/>
    <dgm:cxn modelId="{83A2A5D4-99A7-5747-B9A7-F372176DCDC8}" srcId="{66A22393-1413-3D48-A749-9E0902BD0721}" destId="{9A76B635-1A6B-6542-842E-3AFA7297DCF0}" srcOrd="10" destOrd="0" parTransId="{B9D5D37D-4CC4-864A-B60B-CE0AA1F4EAED}" sibTransId="{F4BC1136-AAB0-BB43-9EDF-353841CB1590}"/>
    <dgm:cxn modelId="{5363C7D5-5A4F-5047-ADFD-BBB37186F829}" type="presOf" srcId="{736FAA91-53C7-5A4D-AA21-D9CDC0D04656}" destId="{8968C7B1-5FBF-C64D-9202-144864D96AE3}" srcOrd="0" destOrd="0" presId="urn:microsoft.com/office/officeart/2005/8/layout/hierarchy3"/>
    <dgm:cxn modelId="{CB8EB4DC-C55D-8E44-B690-324315F7A5FD}" type="presOf" srcId="{F6147B45-7F49-7E47-A548-43CB8F391E06}" destId="{068FE027-0114-E146-9091-99AF22C1ECB5}" srcOrd="0" destOrd="0" presId="urn:microsoft.com/office/officeart/2005/8/layout/hierarchy3"/>
    <dgm:cxn modelId="{7D85A7DF-2CA2-3648-8940-37C14E620D36}" type="presOf" srcId="{1508CB87-469E-1144-B90E-AD891055FE29}" destId="{5067679D-2877-6443-88D5-8E3CC8C59E32}" srcOrd="0" destOrd="0" presId="urn:microsoft.com/office/officeart/2005/8/layout/hierarchy3"/>
    <dgm:cxn modelId="{51150CE1-E4EB-1448-B5FD-DB0D89E44E27}" srcId="{66A22393-1413-3D48-A749-9E0902BD0721}" destId="{736FAA91-53C7-5A4D-AA21-D9CDC0D04656}" srcOrd="14" destOrd="0" parTransId="{91DC64BD-4F23-4A41-9938-162BD53F77EF}" sibTransId="{C0386960-2E5C-E94E-BC28-B03BF4DD0FEC}"/>
    <dgm:cxn modelId="{F66F47E1-0A61-F04B-91C3-5B91529217A4}" type="presOf" srcId="{A5E63E74-89D1-4642-96E0-B3B8E096F8C0}" destId="{C8D4642C-434F-7C4C-BA2C-E00F3F5FAEB6}" srcOrd="0" destOrd="0" presId="urn:microsoft.com/office/officeart/2005/8/layout/hierarchy3"/>
    <dgm:cxn modelId="{E65CBAE9-4DAE-C348-A45E-8CE38BD632A5}" type="presOf" srcId="{405CB441-C745-D24C-ABEB-6429F7F00A09}" destId="{57AF0D4B-C4F8-A84F-9B5F-BE18B37B3D02}" srcOrd="0" destOrd="0" presId="urn:microsoft.com/office/officeart/2005/8/layout/hierarchy3"/>
    <dgm:cxn modelId="{CC8F97EA-1302-8540-8048-EC4590CB6191}" type="presOf" srcId="{8E36C01A-3490-C240-96DF-CFF3AFAFB852}" destId="{37CC3359-BDA1-5041-9E61-498879EFD42F}" srcOrd="0" destOrd="0" presId="urn:microsoft.com/office/officeart/2005/8/layout/hierarchy3"/>
    <dgm:cxn modelId="{8ECE03EB-7031-874C-831B-38E2B5D6F760}" type="presOf" srcId="{DB249676-BFD8-D648-A321-B1803971A289}" destId="{D83C5872-AA4D-DC47-8F7B-249E52FC0E4B}" srcOrd="0" destOrd="0" presId="urn:microsoft.com/office/officeart/2005/8/layout/hierarchy3"/>
    <dgm:cxn modelId="{180AA7ED-F3B6-2044-B28C-70061CE3633C}" type="presOf" srcId="{90F0C37E-EB1A-034F-BDDE-EB95DA92C3F1}" destId="{F4AED13D-E06D-B440-A834-ADCB60A4C044}" srcOrd="0" destOrd="0" presId="urn:microsoft.com/office/officeart/2005/8/layout/hierarchy3"/>
    <dgm:cxn modelId="{98C6E3EE-47AE-FE4E-B3FA-23D2894E8D0B}" type="presOf" srcId="{DF2C7713-49C0-B447-94AC-8DC06CB8ABEF}" destId="{260C6586-AD91-234D-AEA8-AF4C7C77EC93}" srcOrd="0" destOrd="0" presId="urn:microsoft.com/office/officeart/2005/8/layout/hierarchy3"/>
    <dgm:cxn modelId="{344245F0-1E66-EF40-8C8A-9D4F24B20F61}" type="presOf" srcId="{61B507C2-DF10-F04B-BBDD-851C23DA637F}" destId="{0DFAA244-8461-2C4A-A42F-52AB8D123E11}" srcOrd="0" destOrd="0" presId="urn:microsoft.com/office/officeart/2005/8/layout/hierarchy3"/>
    <dgm:cxn modelId="{4D58FBFA-4606-A94E-A091-D93546B78F2C}" type="presOf" srcId="{D32C99A1-B482-A546-BBE9-911672165DDB}" destId="{282ADC4E-0845-714F-9083-3833B0F413EB}" srcOrd="0" destOrd="0" presId="urn:microsoft.com/office/officeart/2005/8/layout/hierarchy3"/>
    <dgm:cxn modelId="{CFF52BFC-FE33-884D-B33E-9C4C4B5DDC1A}" type="presOf" srcId="{EC218D49-53F6-0D48-B408-CE2C9A0C7AEC}" destId="{EF443AC6-2BDF-D841-9841-7CFA56100F2A}" srcOrd="0" destOrd="0" presId="urn:microsoft.com/office/officeart/2005/8/layout/hierarchy3"/>
    <dgm:cxn modelId="{1CA268FC-D417-7043-8610-7B7A375F6F09}" type="presOf" srcId="{DB704073-DCD1-1E4D-8055-82A57A71F091}" destId="{71A483D8-790E-A845-86E2-9E9895033673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386F978D-9F7E-F34C-83AC-B7C839163C11}" type="presParOf" srcId="{BABC366B-8ACE-3144-AD9D-D12FDA02C415}" destId="{C85639B4-B61F-C54D-B67B-DB8163F07231}" srcOrd="6" destOrd="0" presId="urn:microsoft.com/office/officeart/2005/8/layout/hierarchy3"/>
    <dgm:cxn modelId="{1A2F736C-4573-C240-8267-9EB46DF0AE94}" type="presParOf" srcId="{BABC366B-8ACE-3144-AD9D-D12FDA02C415}" destId="{5067679D-2877-6443-88D5-8E3CC8C59E32}" srcOrd="7" destOrd="0" presId="urn:microsoft.com/office/officeart/2005/8/layout/hierarchy3"/>
    <dgm:cxn modelId="{FD873503-6D39-914C-B0AC-3ED4863889AF}" type="presParOf" srcId="{BABC366B-8ACE-3144-AD9D-D12FDA02C415}" destId="{EF443AC6-2BDF-D841-9841-7CFA56100F2A}" srcOrd="8" destOrd="0" presId="urn:microsoft.com/office/officeart/2005/8/layout/hierarchy3"/>
    <dgm:cxn modelId="{8A54AB6D-5950-8D4F-BB44-1C1FBB2F0635}" type="presParOf" srcId="{BABC366B-8ACE-3144-AD9D-D12FDA02C415}" destId="{37CC3359-BDA1-5041-9E61-498879EFD42F}" srcOrd="9" destOrd="0" presId="urn:microsoft.com/office/officeart/2005/8/layout/hierarchy3"/>
    <dgm:cxn modelId="{5DACCD57-081D-7D4B-B354-573C615453A6}" type="presParOf" srcId="{BABC366B-8ACE-3144-AD9D-D12FDA02C415}" destId="{07184B41-37EB-A04C-8D1D-BFC31F16FF97}" srcOrd="10" destOrd="0" presId="urn:microsoft.com/office/officeart/2005/8/layout/hierarchy3"/>
    <dgm:cxn modelId="{67C5D1C8-09B8-984C-8C01-754FB1F09C47}" type="presParOf" srcId="{BABC366B-8ACE-3144-AD9D-D12FDA02C415}" destId="{D1AFFD4F-F650-BE44-82B4-0ADAB8B0F54D}" srcOrd="11" destOrd="0" presId="urn:microsoft.com/office/officeart/2005/8/layout/hierarchy3"/>
    <dgm:cxn modelId="{6A52B586-091F-E243-A542-A85F82A3F93A}" type="presParOf" srcId="{BABC366B-8ACE-3144-AD9D-D12FDA02C415}" destId="{8C660AA7-8E54-8745-8202-8EA636B8699E}" srcOrd="12" destOrd="0" presId="urn:microsoft.com/office/officeart/2005/8/layout/hierarchy3"/>
    <dgm:cxn modelId="{1DEFD392-3103-9246-B6BD-75976CF2FE8F}" type="presParOf" srcId="{BABC366B-8ACE-3144-AD9D-D12FDA02C415}" destId="{6206A226-5D3C-8B4B-B854-0B5735F8A27C}" srcOrd="13" destOrd="0" presId="urn:microsoft.com/office/officeart/2005/8/layout/hierarchy3"/>
    <dgm:cxn modelId="{9424BB05-7CF4-2640-8789-DE50CCD5E0CC}" type="presParOf" srcId="{BABC366B-8ACE-3144-AD9D-D12FDA02C415}" destId="{A3B27FCC-9EFB-FF4C-A783-980479B793E1}" srcOrd="14" destOrd="0" presId="urn:microsoft.com/office/officeart/2005/8/layout/hierarchy3"/>
    <dgm:cxn modelId="{1AACA5DF-0EF6-1C44-B5D7-863CAB0ED2FE}" type="presParOf" srcId="{BABC366B-8ACE-3144-AD9D-D12FDA02C415}" destId="{E0FFD7AC-89BD-3443-A426-067FA24EE1E3}" srcOrd="15" destOrd="0" presId="urn:microsoft.com/office/officeart/2005/8/layout/hierarchy3"/>
    <dgm:cxn modelId="{84077C75-1198-6A44-A0F3-CD985FED7B98}" type="presParOf" srcId="{BABC366B-8ACE-3144-AD9D-D12FDA02C415}" destId="{260C6586-AD91-234D-AEA8-AF4C7C77EC93}" srcOrd="16" destOrd="0" presId="urn:microsoft.com/office/officeart/2005/8/layout/hierarchy3"/>
    <dgm:cxn modelId="{ABAC6155-B423-7040-BA28-1049E2F55D47}" type="presParOf" srcId="{BABC366B-8ACE-3144-AD9D-D12FDA02C415}" destId="{88C0D6F8-BB47-7A49-91B3-99DB10A6DDBD}" srcOrd="17" destOrd="0" presId="urn:microsoft.com/office/officeart/2005/8/layout/hierarchy3"/>
    <dgm:cxn modelId="{FBB7C297-E9F6-3442-B6AF-AACF2FAE5138}" type="presParOf" srcId="{BABC366B-8ACE-3144-AD9D-D12FDA02C415}" destId="{F4AED13D-E06D-B440-A834-ADCB60A4C044}" srcOrd="18" destOrd="0" presId="urn:microsoft.com/office/officeart/2005/8/layout/hierarchy3"/>
    <dgm:cxn modelId="{2B037F71-3FF1-1447-98B6-AF02D2D46539}" type="presParOf" srcId="{BABC366B-8ACE-3144-AD9D-D12FDA02C415}" destId="{7009695C-8091-A842-BD04-710F496A76F7}" srcOrd="19" destOrd="0" presId="urn:microsoft.com/office/officeart/2005/8/layout/hierarchy3"/>
    <dgm:cxn modelId="{9F285102-B719-4F4C-BF93-D0149B2660CF}" type="presParOf" srcId="{BABC366B-8ACE-3144-AD9D-D12FDA02C415}" destId="{0BAC154C-F438-9645-8B1E-1AB53767D2B6}" srcOrd="20" destOrd="0" presId="urn:microsoft.com/office/officeart/2005/8/layout/hierarchy3"/>
    <dgm:cxn modelId="{60FC8FB9-39DD-DA46-B508-EB904D91D866}" type="presParOf" srcId="{BABC366B-8ACE-3144-AD9D-D12FDA02C415}" destId="{ABA9768C-C930-0B4A-9B68-C781A2C16C80}" srcOrd="21" destOrd="0" presId="urn:microsoft.com/office/officeart/2005/8/layout/hierarchy3"/>
    <dgm:cxn modelId="{A299B88F-A86B-EF4A-A4B6-737102F45AE0}" type="presParOf" srcId="{BABC366B-8ACE-3144-AD9D-D12FDA02C415}" destId="{12D9BCF2-2564-E04F-9A7E-7671C9FC78A3}" srcOrd="22" destOrd="0" presId="urn:microsoft.com/office/officeart/2005/8/layout/hierarchy3"/>
    <dgm:cxn modelId="{3874B5AB-2A44-1C46-9325-E76E960CBBE2}" type="presParOf" srcId="{BABC366B-8ACE-3144-AD9D-D12FDA02C415}" destId="{C8D4642C-434F-7C4C-BA2C-E00F3F5FAEB6}" srcOrd="23" destOrd="0" presId="urn:microsoft.com/office/officeart/2005/8/layout/hierarchy3"/>
    <dgm:cxn modelId="{470F64E3-9091-3643-8CC0-B5BB3C7E764F}" type="presParOf" srcId="{BABC366B-8ACE-3144-AD9D-D12FDA02C415}" destId="{EA4C96A7-18D1-EE47-BEF5-3B573C43FCA4}" srcOrd="24" destOrd="0" presId="urn:microsoft.com/office/officeart/2005/8/layout/hierarchy3"/>
    <dgm:cxn modelId="{887CD69C-CD83-B349-9150-2D6115BD282A}" type="presParOf" srcId="{BABC366B-8ACE-3144-AD9D-D12FDA02C415}" destId="{B98D6E77-94B8-784B-A568-92AA3833DCFC}" srcOrd="25" destOrd="0" presId="urn:microsoft.com/office/officeart/2005/8/layout/hierarchy3"/>
    <dgm:cxn modelId="{F4F8D0C0-0798-474D-BB5A-73CB9AADBB8D}" type="presParOf" srcId="{BABC366B-8ACE-3144-AD9D-D12FDA02C415}" destId="{0127C7E6-54AD-6040-BE0F-7FCF4BD81AB4}" srcOrd="26" destOrd="0" presId="urn:microsoft.com/office/officeart/2005/8/layout/hierarchy3"/>
    <dgm:cxn modelId="{8C198E41-1372-174F-B6BC-38B08023CA5B}" type="presParOf" srcId="{BABC366B-8ACE-3144-AD9D-D12FDA02C415}" destId="{69B55A44-D847-C840-9FF9-4097C0EF47B2}" srcOrd="27" destOrd="0" presId="urn:microsoft.com/office/officeart/2005/8/layout/hierarchy3"/>
    <dgm:cxn modelId="{E918FE5E-2B13-9B46-8526-021FE69C0CF2}" type="presParOf" srcId="{BABC366B-8ACE-3144-AD9D-D12FDA02C415}" destId="{DFF51BAB-249D-B743-B674-AB96356DA3F5}" srcOrd="28" destOrd="0" presId="urn:microsoft.com/office/officeart/2005/8/layout/hierarchy3"/>
    <dgm:cxn modelId="{C1112902-AA60-5A46-AC01-7604A630FAD2}" type="presParOf" srcId="{BABC366B-8ACE-3144-AD9D-D12FDA02C415}" destId="{8968C7B1-5FBF-C64D-9202-144864D96AE3}" srcOrd="29" destOrd="0" presId="urn:microsoft.com/office/officeart/2005/8/layout/hierarchy3"/>
    <dgm:cxn modelId="{16B7394B-4F26-1245-AEEA-554DD076B23E}" type="presParOf" srcId="{BABC366B-8ACE-3144-AD9D-D12FDA02C415}" destId="{D21D4BD1-9ACE-0542-B632-BCAB5CBDB6FF}" srcOrd="30" destOrd="0" presId="urn:microsoft.com/office/officeart/2005/8/layout/hierarchy3"/>
    <dgm:cxn modelId="{6D39D66F-255D-934E-9AC1-604F9170A46F}" type="presParOf" srcId="{BABC366B-8ACE-3144-AD9D-D12FDA02C415}" destId="{041201E0-D37D-9048-A966-8D01FBCCBF19}" srcOrd="31" destOrd="0" presId="urn:microsoft.com/office/officeart/2005/8/layout/hierarchy3"/>
    <dgm:cxn modelId="{0148BBCF-2C71-EC46-993E-F98896BE0D73}" type="presParOf" srcId="{BABC366B-8ACE-3144-AD9D-D12FDA02C415}" destId="{71A483D8-790E-A845-86E2-9E9895033673}" srcOrd="32" destOrd="0" presId="urn:microsoft.com/office/officeart/2005/8/layout/hierarchy3"/>
    <dgm:cxn modelId="{10F96D5B-8A3F-ED4A-834E-397D7ADE70B9}" type="presParOf" srcId="{BABC366B-8ACE-3144-AD9D-D12FDA02C415}" destId="{91B792EA-B382-4844-ACB4-6C4DE2C3B0C7}" srcOrd="33" destOrd="0" presId="urn:microsoft.com/office/officeart/2005/8/layout/hierarchy3"/>
    <dgm:cxn modelId="{2965C7A6-1066-D34F-BE27-8CAB5AEA46E4}" type="presParOf" srcId="{BABC366B-8ACE-3144-AD9D-D12FDA02C415}" destId="{282ADC4E-0845-714F-9083-3833B0F413EB}" srcOrd="34" destOrd="0" presId="urn:microsoft.com/office/officeart/2005/8/layout/hierarchy3"/>
    <dgm:cxn modelId="{96C65C8F-97A6-4E48-BA4E-60A2B71F8E44}" type="presParOf" srcId="{BABC366B-8ACE-3144-AD9D-D12FDA02C415}" destId="{96448955-771E-7241-8761-DBD31F1285CB}" srcOrd="35" destOrd="0" presId="urn:microsoft.com/office/officeart/2005/8/layout/hierarchy3"/>
    <dgm:cxn modelId="{67FA949D-3D4F-2842-94A9-1C399B82D656}" type="presParOf" srcId="{BABC366B-8ACE-3144-AD9D-D12FDA02C415}" destId="{D83C5872-AA4D-DC47-8F7B-249E52FC0E4B}" srcOrd="36" destOrd="0" presId="urn:microsoft.com/office/officeart/2005/8/layout/hierarchy3"/>
    <dgm:cxn modelId="{1E4C6689-215C-0748-B5FB-5B75593DF164}" type="presParOf" srcId="{BABC366B-8ACE-3144-AD9D-D12FDA02C415}" destId="{A93B391B-31F8-5F41-B387-F224D4C2C40A}" srcOrd="37" destOrd="0" presId="urn:microsoft.com/office/officeart/2005/8/layout/hierarchy3"/>
    <dgm:cxn modelId="{A977805A-A4A7-0C4F-A7B3-01B5DD908801}" type="presParOf" srcId="{BABC366B-8ACE-3144-AD9D-D12FDA02C415}" destId="{068FE027-0114-E146-9091-99AF22C1ECB5}" srcOrd="38" destOrd="0" presId="urn:microsoft.com/office/officeart/2005/8/layout/hierarchy3"/>
    <dgm:cxn modelId="{2D47E7D0-A983-F142-8E91-4C39F97D1555}" type="presParOf" srcId="{BABC366B-8ACE-3144-AD9D-D12FDA02C415}" destId="{37B1F91F-5C38-B245-A4B3-539F2CE858FE}" srcOrd="39" destOrd="0" presId="urn:microsoft.com/office/officeart/2005/8/layout/hierarchy3"/>
    <dgm:cxn modelId="{DCB0AA02-5A57-E74C-B28C-6D7F53018146}" type="presParOf" srcId="{BABC366B-8ACE-3144-AD9D-D12FDA02C415}" destId="{6934B34A-E0F8-6D4E-98FD-188A1EEB6596}" srcOrd="40" destOrd="0" presId="urn:microsoft.com/office/officeart/2005/8/layout/hierarchy3"/>
    <dgm:cxn modelId="{58676610-574B-434E-A4E5-BF12D9E66362}" type="presParOf" srcId="{BABC366B-8ACE-3144-AD9D-D12FDA02C415}" destId="{57AF0D4B-C4F8-A84F-9B5F-BE18B37B3D02}" srcOrd="41" destOrd="0" presId="urn:microsoft.com/office/officeart/2005/8/layout/hierarchy3"/>
    <dgm:cxn modelId="{7AA32D3A-A8CD-A04D-859E-6F13C1A1E811}" type="presParOf" srcId="{BABC366B-8ACE-3144-AD9D-D12FDA02C415}" destId="{2EE0FFD4-774B-004A-AA35-D63A375B17E7}" srcOrd="42" destOrd="0" presId="urn:microsoft.com/office/officeart/2005/8/layout/hierarchy3"/>
    <dgm:cxn modelId="{A8D7793F-553F-8544-8D46-94A868B8A30D}" type="presParOf" srcId="{BABC366B-8ACE-3144-AD9D-D12FDA02C415}" destId="{0DFAA244-8461-2C4A-A42F-52AB8D123E11}" srcOrd="43" destOrd="0" presId="urn:microsoft.com/office/officeart/2005/8/layout/hierarchy3"/>
    <dgm:cxn modelId="{E532DBB1-5A1F-2D4F-B7BB-EBD026199DB8}" type="presParOf" srcId="{BABC366B-8ACE-3144-AD9D-D12FDA02C415}" destId="{C60B2C65-7BA9-2845-A3D9-AF9C50D33D05}" srcOrd="44" destOrd="0" presId="urn:microsoft.com/office/officeart/2005/8/layout/hierarchy3"/>
    <dgm:cxn modelId="{007A7EC1-D266-E043-9E90-A43BFDBD9FF5}" type="presParOf" srcId="{BABC366B-8ACE-3144-AD9D-D12FDA02C415}" destId="{82DD7046-E2BB-2B44-894F-38142E5F10CE}" srcOrd="4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gm:spPr>
      <dgm:t>
        <a:bodyPr spcFirstLastPara="0" vert="horz" wrap="square" lIns="22860" tIns="15240" rIns="22860" bIns="15240" numCol="1" spcCol="1270" anchor="ctr" anchorCtr="0"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prstClr val="white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 sz="1200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 sz="1200"/>
        </a:p>
      </dgm:t>
    </dgm:pt>
    <dgm:pt modelId="{E2CF1920-2344-E644-B8B6-ACA5AD70F90B}">
      <dgm:prSet phldrT="[Testo]" phldr="0" custT="1"/>
      <dgm:spPr>
        <a:solidFill>
          <a:srgbClr val="B1D0BA">
            <a:alpha val="90000"/>
          </a:srgbClr>
        </a:solidFill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MACCHINISTI</a:t>
          </a:r>
        </a:p>
      </dgm:t>
    </dgm:pt>
    <dgm:pt modelId="{46A2F896-096E-F84D-89A0-1B673A0E7D08}" type="parTrans" cxnId="{09D4EB75-33B5-FB4A-9AE4-149C59B3DB74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200"/>
        </a:p>
      </dgm:t>
    </dgm:pt>
    <dgm:pt modelId="{6112DD5C-32FB-DA41-9BC6-14BEBE735F2F}" type="sibTrans" cxnId="{09D4EB75-33B5-FB4A-9AE4-149C59B3DB74}">
      <dgm:prSet/>
      <dgm:spPr/>
      <dgm:t>
        <a:bodyPr/>
        <a:lstStyle/>
        <a:p>
          <a:endParaRPr lang="it-IT" sz="1200"/>
        </a:p>
      </dgm:t>
    </dgm:pt>
    <dgm:pt modelId="{3F223CA6-FE6A-0343-933E-1C570B1B48F2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88FC19CD-7DE4-3642-91BD-27527152FAFC}" type="parTrans" cxnId="{4987D404-55B8-7841-9DFA-677D046953AD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200"/>
        </a:p>
      </dgm:t>
    </dgm:pt>
    <dgm:pt modelId="{261C8259-A7ED-8A49-9402-C94BF2FC27E7}" type="sibTrans" cxnId="{4987D404-55B8-7841-9DFA-677D046953AD}">
      <dgm:prSet/>
      <dgm:spPr/>
      <dgm:t>
        <a:bodyPr/>
        <a:lstStyle/>
        <a:p>
          <a:endParaRPr lang="it-IT" sz="1200"/>
        </a:p>
      </dgm:t>
    </dgm:pt>
    <dgm:pt modelId="{08FFAA95-6130-C14C-8ED4-B3FC1AC9036F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  <a:endParaRPr lang="it-IT" sz="1200" b="0" i="0" kern="1200" spc="0" dirty="0">
            <a:latin typeface="Avenir Book" panose="02000503020000020003" pitchFamily="2" charset="0"/>
            <a:ea typeface="+mn-ea"/>
            <a:cs typeface="Calibri Light" panose="020F0302020204030204"/>
          </a:endParaRPr>
        </a:p>
      </dgm:t>
    </dgm:pt>
    <dgm:pt modelId="{B9EAC4E9-0CA1-B242-B6E1-FCCA60EE838A}" type="parTrans" cxnId="{FE8C2C02-717B-8E42-9BCE-583E57C92EF4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200"/>
        </a:p>
      </dgm:t>
    </dgm:pt>
    <dgm:pt modelId="{0759DDBF-8058-0F4A-817B-831145DA0DF1}" type="sibTrans" cxnId="{FE8C2C02-717B-8E42-9BCE-583E57C92EF4}">
      <dgm:prSet/>
      <dgm:spPr/>
      <dgm:t>
        <a:bodyPr/>
        <a:lstStyle/>
        <a:p>
          <a:endParaRPr lang="it-IT" sz="1200"/>
        </a:p>
      </dgm:t>
    </dgm:pt>
    <dgm:pt modelId="{0A8D7D5E-137F-6C46-90AA-F8DF1163C408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</a:p>
      </dgm:t>
    </dgm:pt>
    <dgm:pt modelId="{65C8C30F-ED97-A240-B0F2-51F7685C6D89}" type="parTrans" cxnId="{E325FF79-8906-B449-9EE1-5D494EEFABCA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200"/>
        </a:p>
      </dgm:t>
    </dgm:pt>
    <dgm:pt modelId="{16327280-AA8A-F042-8D99-FB3642ABCFCE}" type="sibTrans" cxnId="{E325FF79-8906-B449-9EE1-5D494EEFABCA}">
      <dgm:prSet/>
      <dgm:spPr/>
      <dgm:t>
        <a:bodyPr/>
        <a:lstStyle/>
        <a:p>
          <a:endParaRPr lang="it-IT" sz="1200"/>
        </a:p>
      </dgm:t>
    </dgm:pt>
    <dgm:pt modelId="{3D7DCBBC-DBD2-F54B-8152-5F22BDF8C566}">
      <dgm:prSet phldrT="[Testo]" phldr="0" custT="1"/>
      <dgm:spPr>
        <a:ln w="2540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gm:t>
    </dgm:pt>
    <dgm:pt modelId="{E7992AD0-1092-0147-85C6-8B05074B1048}" type="sibTrans" cxnId="{2C9C9529-5BA4-9840-AECA-C276D00FD99F}">
      <dgm:prSet/>
      <dgm:spPr/>
      <dgm:t>
        <a:bodyPr/>
        <a:lstStyle/>
        <a:p>
          <a:endParaRPr lang="it-IT" sz="1200"/>
        </a:p>
      </dgm:t>
    </dgm:pt>
    <dgm:pt modelId="{AAC90667-7964-AB42-9121-B61A01EC3EB7}" type="parTrans" cxnId="{2C9C9529-5BA4-9840-AECA-C276D00FD99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 sz="1200"/>
        </a:p>
      </dgm:t>
    </dgm:pt>
    <dgm:pt modelId="{A8BB7C79-845C-47A2-8007-00FB1813607E}">
      <dgm:prSet phldr="0" custT="1"/>
      <dgm:spPr>
        <a:solidFill>
          <a:srgbClr val="B9D5C2"/>
        </a:solidFill>
        <a:ln w="19050">
          <a:solidFill>
            <a:srgbClr val="438A50"/>
          </a:solidFill>
        </a:ln>
      </dgm:spPr>
      <dgm:t>
        <a:bodyPr/>
        <a:lstStyle/>
        <a:p>
          <a:pPr marL="0" indent="0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it-IT" sz="1200" b="1" i="0" kern="1200" spc="0" dirty="0">
              <a:latin typeface="Avenir Book" panose="02000503020000020003" pitchFamily="2" charset="0"/>
              <a:ea typeface="+mn-ea"/>
              <a:cs typeface="+mn-cs"/>
            </a:rPr>
            <a:t>MANUTENZIONE</a:t>
          </a:r>
        </a:p>
      </dgm:t>
    </dgm:pt>
    <dgm:pt modelId="{BB1D2C3A-E314-479A-9AE7-CD93FF4A2BD3}" type="parTrans" cxnId="{53F7C952-F397-47CC-9F48-6CE8C6B543D6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14145B56-14DD-4C6F-B205-B6F1C6150DA2}" type="sibTrans" cxnId="{53F7C952-F397-47CC-9F48-6CE8C6B543D6}">
      <dgm:prSet/>
      <dgm:spPr/>
      <dgm:t>
        <a:bodyPr/>
        <a:lstStyle/>
        <a:p>
          <a:endParaRPr lang="it-IT" sz="1200"/>
        </a:p>
      </dgm:t>
    </dgm:pt>
    <dgm:pt modelId="{973E64B2-433F-4EDE-9A4F-7D84E801D782}">
      <dgm:prSet phldr="0" custT="1"/>
      <dgm:spPr>
        <a:ln w="28575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  <a:endParaRPr lang="it-IT" sz="1200" b="0" i="0" kern="1200" spc="0" dirty="0">
            <a:latin typeface="Avenir Book" panose="02000503020000020003" pitchFamily="2" charset="0"/>
            <a:ea typeface="+mn-ea"/>
            <a:cs typeface="+mn-cs"/>
          </a:endParaRPr>
        </a:p>
      </dgm:t>
    </dgm:pt>
    <dgm:pt modelId="{47218D3A-82A9-4646-85DF-DA31D0821CFB}" type="parTrans" cxnId="{DC5383D3-6ECF-46DA-A8BE-FEA46951FA9A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48B12595-D590-4B94-B38D-0F97E8F6EF19}" type="sibTrans" cxnId="{DC5383D3-6ECF-46DA-A8BE-FEA46951FA9A}">
      <dgm:prSet/>
      <dgm:spPr/>
      <dgm:t>
        <a:bodyPr/>
        <a:lstStyle/>
        <a:p>
          <a:endParaRPr lang="it-IT" sz="1200"/>
        </a:p>
      </dgm:t>
    </dgm:pt>
    <dgm:pt modelId="{8780C04C-8175-E342-90EE-CF1FD79415C4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0032E7A1-D224-5B4D-9FB0-114968769003}" type="parTrans" cxnId="{181AE6C1-1288-A741-ADB0-AD40FE2911E7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66C73D36-C785-FA4E-B5D7-7595A7925A13}" type="sibTrans" cxnId="{181AE6C1-1288-A741-ADB0-AD40FE2911E7}">
      <dgm:prSet/>
      <dgm:spPr/>
      <dgm:t>
        <a:bodyPr/>
        <a:lstStyle/>
        <a:p>
          <a:endParaRPr lang="it-IT" sz="1200"/>
        </a:p>
      </dgm:t>
    </dgm:pt>
    <dgm:pt modelId="{314376FE-4FB0-954F-9B53-1C097693C6E1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8CDD8C0B-D0B4-3548-8D4A-45537C470127}" type="parTrans" cxnId="{08BEEEFE-CBB2-BC44-9608-AEE980DF6B73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EDC29769-3AF4-A54A-950A-0D2BAADE7065}" type="sibTrans" cxnId="{08BEEEFE-CBB2-BC44-9608-AEE980DF6B73}">
      <dgm:prSet/>
      <dgm:spPr/>
      <dgm:t>
        <a:bodyPr/>
        <a:lstStyle/>
        <a:p>
          <a:endParaRPr lang="it-IT" sz="1200"/>
        </a:p>
      </dgm:t>
    </dgm:pt>
    <dgm:pt modelId="{237DACF6-F87F-1847-930A-E48520E3D079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Rapporto con Utenza e Gestione dei Conflitti</a:t>
          </a:r>
        </a:p>
      </dgm:t>
    </dgm:pt>
    <dgm:pt modelId="{F5C6E813-834C-8B41-8AB8-D8A75CFA616F}" type="parTrans" cxnId="{A1B169A1-1FCC-4B4E-839F-B2741D8AB16F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3B49E978-8CD8-A249-9823-725C902EF526}" type="sibTrans" cxnId="{A1B169A1-1FCC-4B4E-839F-B2741D8AB16F}">
      <dgm:prSet/>
      <dgm:spPr/>
      <dgm:t>
        <a:bodyPr/>
        <a:lstStyle/>
        <a:p>
          <a:endParaRPr lang="it-IT" sz="1200"/>
        </a:p>
      </dgm:t>
    </dgm:pt>
    <dgm:pt modelId="{481539CE-A7DF-8D49-B973-2630CF516FCF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Incidenti Gravi</a:t>
          </a:r>
        </a:p>
      </dgm:t>
    </dgm:pt>
    <dgm:pt modelId="{9E39B3AA-69DB-8643-B731-2A744DEE261D}" type="parTrans" cxnId="{7080641D-49A4-2B44-8692-49E1803FC731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D332D49D-9105-9B41-BE68-33682DBF0D7E}" type="sibTrans" cxnId="{7080641D-49A4-2B44-8692-49E1803FC731}">
      <dgm:prSet/>
      <dgm:spPr/>
      <dgm:t>
        <a:bodyPr/>
        <a:lstStyle/>
        <a:p>
          <a:endParaRPr lang="it-IT" sz="1200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1101885" custScaleY="551057"/>
      <dgm:spPr>
        <a:xfrm>
          <a:off x="1280394" y="2508"/>
          <a:ext cx="3060002" cy="316626"/>
        </a:xfrm>
        <a:prstGeom prst="roundRect">
          <a:avLst>
            <a:gd name="adj" fmla="val 10000"/>
          </a:avLst>
        </a:prstGeom>
      </dgm:spPr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356B5539-A8E0-3842-95BE-E998D00636BF}" type="pres">
      <dgm:prSet presAssocID="{46A2F896-096E-F84D-89A0-1B673A0E7D08}" presName="Name13" presStyleLbl="parChTrans1D2" presStyleIdx="0" presStyleCnt="11"/>
      <dgm:spPr/>
    </dgm:pt>
    <dgm:pt modelId="{3C51420F-5BBB-9C45-BF82-1EEEE8EA459F}" type="pres">
      <dgm:prSet presAssocID="{E2CF1920-2344-E644-B8B6-ACA5AD70F90B}" presName="childText" presStyleLbl="bgAcc1" presStyleIdx="0" presStyleCnt="11" custScaleX="1377355" custScaleY="228030">
        <dgm:presLayoutVars>
          <dgm:bulletEnabled val="1"/>
        </dgm:presLayoutVars>
      </dgm:prSet>
      <dgm:spPr/>
    </dgm:pt>
    <dgm:pt modelId="{55D1A06F-C688-3449-BC18-14790648DED9}" type="pres">
      <dgm:prSet presAssocID="{AAC90667-7964-AB42-9121-B61A01EC3EB7}" presName="Name13" presStyleLbl="parChTrans1D2" presStyleIdx="1" presStyleCnt="11"/>
      <dgm:spPr/>
    </dgm:pt>
    <dgm:pt modelId="{72A05B70-9A18-864C-9512-6928FB978988}" type="pres">
      <dgm:prSet presAssocID="{3D7DCBBC-DBD2-F54B-8152-5F22BDF8C566}" presName="childText" presStyleLbl="bgAcc1" presStyleIdx="1" presStyleCnt="11" custScaleX="1377355" custScaleY="228030">
        <dgm:presLayoutVars>
          <dgm:bulletEnabled val="1"/>
        </dgm:presLayoutVars>
      </dgm:prSet>
      <dgm:spPr/>
    </dgm:pt>
    <dgm:pt modelId="{71E7A472-1F7F-5F46-A36F-AF9A2C0D5E27}" type="pres">
      <dgm:prSet presAssocID="{88FC19CD-7DE4-3642-91BD-27527152FAFC}" presName="Name13" presStyleLbl="parChTrans1D2" presStyleIdx="2" presStyleCnt="11"/>
      <dgm:spPr/>
    </dgm:pt>
    <dgm:pt modelId="{6254863D-D282-4849-B86F-1EE1C518FA7C}" type="pres">
      <dgm:prSet presAssocID="{3F223CA6-FE6A-0343-933E-1C570B1B48F2}" presName="childText" presStyleLbl="bgAcc1" presStyleIdx="2" presStyleCnt="11" custScaleX="1377355" custScaleY="228030">
        <dgm:presLayoutVars>
          <dgm:bulletEnabled val="1"/>
        </dgm:presLayoutVars>
      </dgm:prSet>
      <dgm:spPr/>
    </dgm:pt>
    <dgm:pt modelId="{9E20031F-938A-B64A-87C5-0AB013ECB1DD}" type="pres">
      <dgm:prSet presAssocID="{B9EAC4E9-0CA1-B242-B6E1-FCCA60EE838A}" presName="Name13" presStyleLbl="parChTrans1D2" presStyleIdx="3" presStyleCnt="11"/>
      <dgm:spPr/>
    </dgm:pt>
    <dgm:pt modelId="{80D3DB79-99B9-484C-9342-F3400F7B39E5}" type="pres">
      <dgm:prSet presAssocID="{08FFAA95-6130-C14C-8ED4-B3FC1AC9036F}" presName="childText" presStyleLbl="bgAcc1" presStyleIdx="3" presStyleCnt="11" custScaleX="1377355" custScaleY="228030">
        <dgm:presLayoutVars>
          <dgm:bulletEnabled val="1"/>
        </dgm:presLayoutVars>
      </dgm:prSet>
      <dgm:spPr/>
    </dgm:pt>
    <dgm:pt modelId="{FA8A5472-7252-874D-A9B2-1EA918D64F90}" type="pres">
      <dgm:prSet presAssocID="{0032E7A1-D224-5B4D-9FB0-114968769003}" presName="Name13" presStyleLbl="parChTrans1D2" presStyleIdx="4" presStyleCnt="11"/>
      <dgm:spPr/>
    </dgm:pt>
    <dgm:pt modelId="{B2F524B2-39DC-A644-8E3C-D8DDDA49A57E}" type="pres">
      <dgm:prSet presAssocID="{8780C04C-8175-E342-90EE-CF1FD79415C4}" presName="childText" presStyleLbl="bgAcc1" presStyleIdx="4" presStyleCnt="11" custScaleX="1377355" custScaleY="228031">
        <dgm:presLayoutVars>
          <dgm:bulletEnabled val="1"/>
        </dgm:presLayoutVars>
      </dgm:prSet>
      <dgm:spPr/>
    </dgm:pt>
    <dgm:pt modelId="{055E63BF-BC5A-754E-821F-A0E3248C4FAD}" type="pres">
      <dgm:prSet presAssocID="{F5C6E813-834C-8B41-8AB8-D8A75CFA616F}" presName="Name13" presStyleLbl="parChTrans1D2" presStyleIdx="5" presStyleCnt="11"/>
      <dgm:spPr/>
    </dgm:pt>
    <dgm:pt modelId="{3356CF24-C33F-004C-8BC0-46DF5C70B588}" type="pres">
      <dgm:prSet presAssocID="{237DACF6-F87F-1847-930A-E48520E3D079}" presName="childText" presStyleLbl="bgAcc1" presStyleIdx="5" presStyleCnt="11" custScaleX="1377356" custScaleY="228030">
        <dgm:presLayoutVars>
          <dgm:bulletEnabled val="1"/>
        </dgm:presLayoutVars>
      </dgm:prSet>
      <dgm:spPr/>
    </dgm:pt>
    <dgm:pt modelId="{DBE3B890-1FD2-1540-A18F-52F067F0EB61}" type="pres">
      <dgm:prSet presAssocID="{9E39B3AA-69DB-8643-B731-2A744DEE261D}" presName="Name13" presStyleLbl="parChTrans1D2" presStyleIdx="6" presStyleCnt="11"/>
      <dgm:spPr/>
    </dgm:pt>
    <dgm:pt modelId="{FBDE137C-69D4-F443-BD3A-27ECA97AC99F}" type="pres">
      <dgm:prSet presAssocID="{481539CE-A7DF-8D49-B973-2630CF516FCF}" presName="childText" presStyleLbl="bgAcc1" presStyleIdx="6" presStyleCnt="11" custScaleX="1377355" custScaleY="228030">
        <dgm:presLayoutVars>
          <dgm:bulletEnabled val="1"/>
        </dgm:presLayoutVars>
      </dgm:prSet>
      <dgm:spPr/>
    </dgm:pt>
    <dgm:pt modelId="{7FF00F99-42B0-424D-9CB5-CCB11F64AD79}" type="pres">
      <dgm:prSet presAssocID="{BB1D2C3A-E314-479A-9AE7-CD93FF4A2BD3}" presName="Name13" presStyleLbl="parChTrans1D2" presStyleIdx="7" presStyleCnt="11"/>
      <dgm:spPr/>
    </dgm:pt>
    <dgm:pt modelId="{61412D3F-B77F-4379-A8EB-5CF948CE9464}" type="pres">
      <dgm:prSet presAssocID="{A8BB7C79-845C-47A2-8007-00FB1813607E}" presName="childText" presStyleLbl="bgAcc1" presStyleIdx="7" presStyleCnt="11" custScaleX="1377356" custScaleY="228030">
        <dgm:presLayoutVars>
          <dgm:bulletEnabled val="1"/>
        </dgm:presLayoutVars>
      </dgm:prSet>
      <dgm:spPr/>
    </dgm:pt>
    <dgm:pt modelId="{9ADBABFB-E677-46A1-82D2-40A9F2A80D34}" type="pres">
      <dgm:prSet presAssocID="{47218D3A-82A9-4646-85DF-DA31D0821CFB}" presName="Name13" presStyleLbl="parChTrans1D2" presStyleIdx="8" presStyleCnt="11"/>
      <dgm:spPr/>
    </dgm:pt>
    <dgm:pt modelId="{BE662BDA-5C3C-4382-950D-4FEC64DF323B}" type="pres">
      <dgm:prSet presAssocID="{973E64B2-433F-4EDE-9A4F-7D84E801D782}" presName="childText" presStyleLbl="bgAcc1" presStyleIdx="8" presStyleCnt="11" custScaleX="1377355" custScaleY="228030">
        <dgm:presLayoutVars>
          <dgm:bulletEnabled val="1"/>
        </dgm:presLayoutVars>
      </dgm:prSet>
      <dgm:spPr/>
    </dgm:pt>
    <dgm:pt modelId="{205A2897-6339-7E4A-9A42-AA06B5AF1CE2}" type="pres">
      <dgm:prSet presAssocID="{65C8C30F-ED97-A240-B0F2-51F7685C6D89}" presName="Name13" presStyleLbl="parChTrans1D2" presStyleIdx="9" presStyleCnt="11"/>
      <dgm:spPr/>
    </dgm:pt>
    <dgm:pt modelId="{A8D07BA6-8052-8A46-8CC7-B57DBA3E7584}" type="pres">
      <dgm:prSet presAssocID="{0A8D7D5E-137F-6C46-90AA-F8DF1163C408}" presName="childText" presStyleLbl="bgAcc1" presStyleIdx="9" presStyleCnt="11" custScaleX="1377355" custScaleY="228030">
        <dgm:presLayoutVars>
          <dgm:bulletEnabled val="1"/>
        </dgm:presLayoutVars>
      </dgm:prSet>
      <dgm:spPr/>
    </dgm:pt>
    <dgm:pt modelId="{FD395C87-C46A-6641-AA9D-96D2102914F4}" type="pres">
      <dgm:prSet presAssocID="{8CDD8C0B-D0B4-3548-8D4A-45537C470127}" presName="Name13" presStyleLbl="parChTrans1D2" presStyleIdx="10" presStyleCnt="11"/>
      <dgm:spPr/>
    </dgm:pt>
    <dgm:pt modelId="{252F4794-0724-9541-A66C-A9716E866EBE}" type="pres">
      <dgm:prSet presAssocID="{314376FE-4FB0-954F-9B53-1C097693C6E1}" presName="childText" presStyleLbl="bgAcc1" presStyleIdx="10" presStyleCnt="11" custScaleX="1377356" custScaleY="228030">
        <dgm:presLayoutVars>
          <dgm:bulletEnabled val="1"/>
        </dgm:presLayoutVars>
      </dgm:prSet>
      <dgm:spPr/>
    </dgm:pt>
  </dgm:ptLst>
  <dgm:cxnLst>
    <dgm:cxn modelId="{F1C60702-5400-4653-B489-26F1386D0C8A}" type="presOf" srcId="{AAC90667-7964-AB42-9121-B61A01EC3EB7}" destId="{55D1A06F-C688-3449-BC18-14790648DED9}" srcOrd="0" destOrd="0" presId="urn:microsoft.com/office/officeart/2005/8/layout/hierarchy3"/>
    <dgm:cxn modelId="{FE8C2C02-717B-8E42-9BCE-583E57C92EF4}" srcId="{66A22393-1413-3D48-A749-9E0902BD0721}" destId="{08FFAA95-6130-C14C-8ED4-B3FC1AC9036F}" srcOrd="3" destOrd="0" parTransId="{B9EAC4E9-0CA1-B242-B6E1-FCCA60EE838A}" sibTransId="{0759DDBF-8058-0F4A-817B-831145DA0DF1}"/>
    <dgm:cxn modelId="{4987D404-55B8-7841-9DFA-677D046953AD}" srcId="{66A22393-1413-3D48-A749-9E0902BD0721}" destId="{3F223CA6-FE6A-0343-933E-1C570B1B48F2}" srcOrd="2" destOrd="0" parTransId="{88FC19CD-7DE4-3642-91BD-27527152FAFC}" sibTransId="{261C8259-A7ED-8A49-9402-C94BF2FC27E7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A2D0E00B-9B4E-417A-82E0-A9AF54B53F51}" type="presOf" srcId="{46A2F896-096E-F84D-89A0-1B673A0E7D08}" destId="{356B5539-A8E0-3842-95BE-E998D00636BF}" srcOrd="0" destOrd="0" presId="urn:microsoft.com/office/officeart/2005/8/layout/hierarchy3"/>
    <dgm:cxn modelId="{2C056A10-1783-47A7-97A7-3C7C80E3944D}" type="presOf" srcId="{47218D3A-82A9-4646-85DF-DA31D0821CFB}" destId="{9ADBABFB-E677-46A1-82D2-40A9F2A80D34}" srcOrd="0" destOrd="0" presId="urn:microsoft.com/office/officeart/2005/8/layout/hierarchy3"/>
    <dgm:cxn modelId="{E5640D1B-07C8-4171-BC50-DC21CE68AB20}" type="presOf" srcId="{BB1D2C3A-E314-479A-9AE7-CD93FF4A2BD3}" destId="{7FF00F99-42B0-424D-9CB5-CCB11F64AD79}" srcOrd="0" destOrd="0" presId="urn:microsoft.com/office/officeart/2005/8/layout/hierarchy3"/>
    <dgm:cxn modelId="{7080641D-49A4-2B44-8692-49E1803FC731}" srcId="{66A22393-1413-3D48-A749-9E0902BD0721}" destId="{481539CE-A7DF-8D49-B973-2630CF516FCF}" srcOrd="6" destOrd="0" parTransId="{9E39B3AA-69DB-8643-B731-2A744DEE261D}" sibTransId="{D332D49D-9105-9B41-BE68-33682DBF0D7E}"/>
    <dgm:cxn modelId="{2C9C9529-5BA4-9840-AECA-C276D00FD99F}" srcId="{66A22393-1413-3D48-A749-9E0902BD0721}" destId="{3D7DCBBC-DBD2-F54B-8152-5F22BDF8C566}" srcOrd="1" destOrd="0" parTransId="{AAC90667-7964-AB42-9121-B61A01EC3EB7}" sibTransId="{E7992AD0-1092-0147-85C6-8B05074B1048}"/>
    <dgm:cxn modelId="{0C14A132-DB35-4841-BD95-A0DDBEA31E09}" type="presOf" srcId="{65C8C30F-ED97-A240-B0F2-51F7685C6D89}" destId="{205A2897-6339-7E4A-9A42-AA06B5AF1CE2}" srcOrd="0" destOrd="0" presId="urn:microsoft.com/office/officeart/2005/8/layout/hierarchy3"/>
    <dgm:cxn modelId="{904C5545-718F-42E4-9A1B-D6D9C94F0ACA}" type="presOf" srcId="{3D7DCBBC-DBD2-F54B-8152-5F22BDF8C566}" destId="{72A05B70-9A18-864C-9512-6928FB978988}" srcOrd="0" destOrd="0" presId="urn:microsoft.com/office/officeart/2005/8/layout/hierarchy3"/>
    <dgm:cxn modelId="{53F7C952-F397-47CC-9F48-6CE8C6B543D6}" srcId="{66A22393-1413-3D48-A749-9E0902BD0721}" destId="{A8BB7C79-845C-47A2-8007-00FB1813607E}" srcOrd="7" destOrd="0" parTransId="{BB1D2C3A-E314-479A-9AE7-CD93FF4A2BD3}" sibTransId="{14145B56-14DD-4C6F-B205-B6F1C6150DA2}"/>
    <dgm:cxn modelId="{606A6E5B-444F-49F1-A535-3468EDE0F0C5}" type="presOf" srcId="{66A22393-1413-3D48-A749-9E0902BD0721}" destId="{E9E5B1CF-F120-604C-A74F-9511508FA336}" srcOrd="0" destOrd="0" presId="urn:microsoft.com/office/officeart/2005/8/layout/hierarchy3"/>
    <dgm:cxn modelId="{ABF5825C-D0CB-4844-A980-76462DFDCA79}" type="presOf" srcId="{8780C04C-8175-E342-90EE-CF1FD79415C4}" destId="{B2F524B2-39DC-A644-8E3C-D8DDDA49A57E}" srcOrd="0" destOrd="0" presId="urn:microsoft.com/office/officeart/2005/8/layout/hierarchy3"/>
    <dgm:cxn modelId="{FA34A16D-D301-4391-B081-5491678961FE}" type="presOf" srcId="{0A8D7D5E-137F-6C46-90AA-F8DF1163C408}" destId="{A8D07BA6-8052-8A46-8CC7-B57DBA3E7584}" srcOrd="0" destOrd="0" presId="urn:microsoft.com/office/officeart/2005/8/layout/hierarchy3"/>
    <dgm:cxn modelId="{09D4EB75-33B5-FB4A-9AE4-149C59B3DB74}" srcId="{66A22393-1413-3D48-A749-9E0902BD0721}" destId="{E2CF1920-2344-E644-B8B6-ACA5AD70F90B}" srcOrd="0" destOrd="0" parTransId="{46A2F896-096E-F84D-89A0-1B673A0E7D08}" sibTransId="{6112DD5C-32FB-DA41-9BC6-14BEBE735F2F}"/>
    <dgm:cxn modelId="{E325FF79-8906-B449-9EE1-5D494EEFABCA}" srcId="{66A22393-1413-3D48-A749-9E0902BD0721}" destId="{0A8D7D5E-137F-6C46-90AA-F8DF1163C408}" srcOrd="9" destOrd="0" parTransId="{65C8C30F-ED97-A240-B0F2-51F7685C6D89}" sibTransId="{16327280-AA8A-F042-8D99-FB3642ABCFCE}"/>
    <dgm:cxn modelId="{358E4D7D-4B02-FA41-81BD-B1C44754B7B9}" type="presOf" srcId="{8CDD8C0B-D0B4-3548-8D4A-45537C470127}" destId="{FD395C87-C46A-6641-AA9D-96D2102914F4}" srcOrd="0" destOrd="0" presId="urn:microsoft.com/office/officeart/2005/8/layout/hierarchy3"/>
    <dgm:cxn modelId="{A92DB986-F7CC-4B53-A2B4-62DDC7794177}" type="presOf" srcId="{3F223CA6-FE6A-0343-933E-1C570B1B48F2}" destId="{6254863D-D282-4849-B86F-1EE1C518FA7C}" srcOrd="0" destOrd="0" presId="urn:microsoft.com/office/officeart/2005/8/layout/hierarchy3"/>
    <dgm:cxn modelId="{77AE618B-CB82-8D4E-BEAF-09F1A4F1A0D8}" type="presOf" srcId="{481539CE-A7DF-8D49-B973-2630CF516FCF}" destId="{FBDE137C-69D4-F443-BD3A-27ECA97AC99F}" srcOrd="0" destOrd="0" presId="urn:microsoft.com/office/officeart/2005/8/layout/hierarchy3"/>
    <dgm:cxn modelId="{0BB86191-D02F-E54F-9695-68A68A323543}" type="presOf" srcId="{F5C6E813-834C-8B41-8AB8-D8A75CFA616F}" destId="{055E63BF-BC5A-754E-821F-A0E3248C4FAD}" srcOrd="0" destOrd="0" presId="urn:microsoft.com/office/officeart/2005/8/layout/hierarchy3"/>
    <dgm:cxn modelId="{10040E95-4C0A-4A73-BFF6-D8A7EC705807}" type="presOf" srcId="{66A22393-1413-3D48-A749-9E0902BD0721}" destId="{0D291429-3737-9A4C-B05C-B656748F9030}" srcOrd="1" destOrd="0" presId="urn:microsoft.com/office/officeart/2005/8/layout/hierarchy3"/>
    <dgm:cxn modelId="{3E2A7F9C-5466-B44E-88F5-DBC9837676E9}" type="presOf" srcId="{0032E7A1-D224-5B4D-9FB0-114968769003}" destId="{FA8A5472-7252-874D-A9B2-1EA918D64F90}" srcOrd="0" destOrd="0" presId="urn:microsoft.com/office/officeart/2005/8/layout/hierarchy3"/>
    <dgm:cxn modelId="{A1B169A1-1FCC-4B4E-839F-B2741D8AB16F}" srcId="{66A22393-1413-3D48-A749-9E0902BD0721}" destId="{237DACF6-F87F-1847-930A-E48520E3D079}" srcOrd="5" destOrd="0" parTransId="{F5C6E813-834C-8B41-8AB8-D8A75CFA616F}" sibTransId="{3B49E978-8CD8-A249-9823-725C902EF526}"/>
    <dgm:cxn modelId="{DDF38AAC-910C-4944-85F7-B5E7D0EB475B}" type="presOf" srcId="{973E64B2-433F-4EDE-9A4F-7D84E801D782}" destId="{BE662BDA-5C3C-4382-950D-4FEC64DF323B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134C74AD-BB9A-4B85-B390-25CA26EBFCAD}" type="presOf" srcId="{A8BB7C79-845C-47A2-8007-00FB1813607E}" destId="{61412D3F-B77F-4379-A8EB-5CF948CE9464}" srcOrd="0" destOrd="0" presId="urn:microsoft.com/office/officeart/2005/8/layout/hierarchy3"/>
    <dgm:cxn modelId="{47BA7CB8-D75E-6B48-B953-F4D96DDEBEA6}" type="presOf" srcId="{9E39B3AA-69DB-8643-B731-2A744DEE261D}" destId="{DBE3B890-1FD2-1540-A18F-52F067F0EB61}" srcOrd="0" destOrd="0" presId="urn:microsoft.com/office/officeart/2005/8/layout/hierarchy3"/>
    <dgm:cxn modelId="{181AE6C1-1288-A741-ADB0-AD40FE2911E7}" srcId="{66A22393-1413-3D48-A749-9E0902BD0721}" destId="{8780C04C-8175-E342-90EE-CF1FD79415C4}" srcOrd="4" destOrd="0" parTransId="{0032E7A1-D224-5B4D-9FB0-114968769003}" sibTransId="{66C73D36-C785-FA4E-B5D7-7595A7925A13}"/>
    <dgm:cxn modelId="{952623C2-9002-EA48-9D16-4346F3358741}" type="presOf" srcId="{237DACF6-F87F-1847-930A-E48520E3D079}" destId="{3356CF24-C33F-004C-8BC0-46DF5C70B588}" srcOrd="0" destOrd="0" presId="urn:microsoft.com/office/officeart/2005/8/layout/hierarchy3"/>
    <dgm:cxn modelId="{F55FADC9-C5CA-4A16-862A-80F7F134C897}" type="presOf" srcId="{08FFAA95-6130-C14C-8ED4-B3FC1AC9036F}" destId="{80D3DB79-99B9-484C-9342-F3400F7B39E5}" srcOrd="0" destOrd="0" presId="urn:microsoft.com/office/officeart/2005/8/layout/hierarchy3"/>
    <dgm:cxn modelId="{DC5383D3-6ECF-46DA-A8BE-FEA46951FA9A}" srcId="{66A22393-1413-3D48-A749-9E0902BD0721}" destId="{973E64B2-433F-4EDE-9A4F-7D84E801D782}" srcOrd="8" destOrd="0" parTransId="{47218D3A-82A9-4646-85DF-DA31D0821CFB}" sibTransId="{48B12595-D590-4B94-B38D-0F97E8F6EF19}"/>
    <dgm:cxn modelId="{39B603DA-04B7-49CB-B565-8A601B090274}" type="presOf" srcId="{E2CF1920-2344-E644-B8B6-ACA5AD70F90B}" destId="{3C51420F-5BBB-9C45-BF82-1EEEE8EA459F}" srcOrd="0" destOrd="0" presId="urn:microsoft.com/office/officeart/2005/8/layout/hierarchy3"/>
    <dgm:cxn modelId="{43399AE8-28F8-F44E-AD4C-F4C27EB63E66}" type="presOf" srcId="{314376FE-4FB0-954F-9B53-1C097693C6E1}" destId="{252F4794-0724-9541-A66C-A9716E866EBE}" srcOrd="0" destOrd="0" presId="urn:microsoft.com/office/officeart/2005/8/layout/hierarchy3"/>
    <dgm:cxn modelId="{C4AEC2EB-B371-4CE9-BF71-6C72C501128B}" type="presOf" srcId="{B9EAC4E9-0CA1-B242-B6E1-FCCA60EE838A}" destId="{9E20031F-938A-B64A-87C5-0AB013ECB1DD}" srcOrd="0" destOrd="0" presId="urn:microsoft.com/office/officeart/2005/8/layout/hierarchy3"/>
    <dgm:cxn modelId="{577BE1EB-07CC-4638-8019-89266465A9B5}" type="presOf" srcId="{88FC19CD-7DE4-3642-91BD-27527152FAFC}" destId="{71E7A472-1F7F-5F46-A36F-AF9A2C0D5E27}" srcOrd="0" destOrd="0" presId="urn:microsoft.com/office/officeart/2005/8/layout/hierarchy3"/>
    <dgm:cxn modelId="{08BEEEFE-CBB2-BC44-9608-AEE980DF6B73}" srcId="{66A22393-1413-3D48-A749-9E0902BD0721}" destId="{314376FE-4FB0-954F-9B53-1C097693C6E1}" srcOrd="10" destOrd="0" parTransId="{8CDD8C0B-D0B4-3548-8D4A-45537C470127}" sibTransId="{EDC29769-3AF4-A54A-950A-0D2BAADE7065}"/>
    <dgm:cxn modelId="{93116FA1-908C-485C-81C7-5C48310E0FC2}" type="presParOf" srcId="{193FC8D4-D749-864A-9E2D-406CE0879717}" destId="{AB2E34FF-607D-3D48-86F5-BB801784BE9C}" srcOrd="0" destOrd="0" presId="urn:microsoft.com/office/officeart/2005/8/layout/hierarchy3"/>
    <dgm:cxn modelId="{DE7E1210-76DF-4667-9496-F6551B1C880B}" type="presParOf" srcId="{AB2E34FF-607D-3D48-86F5-BB801784BE9C}" destId="{A2521767-4A3D-B942-A316-7D26410CFAF6}" srcOrd="0" destOrd="0" presId="urn:microsoft.com/office/officeart/2005/8/layout/hierarchy3"/>
    <dgm:cxn modelId="{2A5B4B1E-B23A-44F0-A2AB-1B281263764B}" type="presParOf" srcId="{A2521767-4A3D-B942-A316-7D26410CFAF6}" destId="{E9E5B1CF-F120-604C-A74F-9511508FA336}" srcOrd="0" destOrd="0" presId="urn:microsoft.com/office/officeart/2005/8/layout/hierarchy3"/>
    <dgm:cxn modelId="{5603066D-2A40-4EC2-8D5C-1BE4541275C4}" type="presParOf" srcId="{A2521767-4A3D-B942-A316-7D26410CFAF6}" destId="{0D291429-3737-9A4C-B05C-B656748F9030}" srcOrd="1" destOrd="0" presId="urn:microsoft.com/office/officeart/2005/8/layout/hierarchy3"/>
    <dgm:cxn modelId="{D64641EA-4C35-42CF-B308-D55F01B42593}" type="presParOf" srcId="{AB2E34FF-607D-3D48-86F5-BB801784BE9C}" destId="{BABC366B-8ACE-3144-AD9D-D12FDA02C415}" srcOrd="1" destOrd="0" presId="urn:microsoft.com/office/officeart/2005/8/layout/hierarchy3"/>
    <dgm:cxn modelId="{0B1B1FF3-CBFE-4AA7-AE45-0C24C74AD903}" type="presParOf" srcId="{BABC366B-8ACE-3144-AD9D-D12FDA02C415}" destId="{356B5539-A8E0-3842-95BE-E998D00636BF}" srcOrd="0" destOrd="0" presId="urn:microsoft.com/office/officeart/2005/8/layout/hierarchy3"/>
    <dgm:cxn modelId="{0008AC0B-3BFE-4985-AEC6-FFBA432EFC2B}" type="presParOf" srcId="{BABC366B-8ACE-3144-AD9D-D12FDA02C415}" destId="{3C51420F-5BBB-9C45-BF82-1EEEE8EA459F}" srcOrd="1" destOrd="0" presId="urn:microsoft.com/office/officeart/2005/8/layout/hierarchy3"/>
    <dgm:cxn modelId="{FBFEB3D9-2FD0-4BF0-8313-771D66B6FEEF}" type="presParOf" srcId="{BABC366B-8ACE-3144-AD9D-D12FDA02C415}" destId="{55D1A06F-C688-3449-BC18-14790648DED9}" srcOrd="2" destOrd="0" presId="urn:microsoft.com/office/officeart/2005/8/layout/hierarchy3"/>
    <dgm:cxn modelId="{B30A6D83-6F1A-4B09-AD49-3583DD6E5B5F}" type="presParOf" srcId="{BABC366B-8ACE-3144-AD9D-D12FDA02C415}" destId="{72A05B70-9A18-864C-9512-6928FB978988}" srcOrd="3" destOrd="0" presId="urn:microsoft.com/office/officeart/2005/8/layout/hierarchy3"/>
    <dgm:cxn modelId="{CBE0C60C-10FF-4FDF-BB6C-46C067C1F7C2}" type="presParOf" srcId="{BABC366B-8ACE-3144-AD9D-D12FDA02C415}" destId="{71E7A472-1F7F-5F46-A36F-AF9A2C0D5E27}" srcOrd="4" destOrd="0" presId="urn:microsoft.com/office/officeart/2005/8/layout/hierarchy3"/>
    <dgm:cxn modelId="{302174D0-EB55-4D31-B676-D30F0FB9EC46}" type="presParOf" srcId="{BABC366B-8ACE-3144-AD9D-D12FDA02C415}" destId="{6254863D-D282-4849-B86F-1EE1C518FA7C}" srcOrd="5" destOrd="0" presId="urn:microsoft.com/office/officeart/2005/8/layout/hierarchy3"/>
    <dgm:cxn modelId="{6995353D-E888-42B8-8212-6999D5EA79CE}" type="presParOf" srcId="{BABC366B-8ACE-3144-AD9D-D12FDA02C415}" destId="{9E20031F-938A-B64A-87C5-0AB013ECB1DD}" srcOrd="6" destOrd="0" presId="urn:microsoft.com/office/officeart/2005/8/layout/hierarchy3"/>
    <dgm:cxn modelId="{8FAA433A-56D2-462E-B712-3AA27D7E5B32}" type="presParOf" srcId="{BABC366B-8ACE-3144-AD9D-D12FDA02C415}" destId="{80D3DB79-99B9-484C-9342-F3400F7B39E5}" srcOrd="7" destOrd="0" presId="urn:microsoft.com/office/officeart/2005/8/layout/hierarchy3"/>
    <dgm:cxn modelId="{44B03976-FE9A-B34B-BB49-45FEC456C28A}" type="presParOf" srcId="{BABC366B-8ACE-3144-AD9D-D12FDA02C415}" destId="{FA8A5472-7252-874D-A9B2-1EA918D64F90}" srcOrd="8" destOrd="0" presId="urn:microsoft.com/office/officeart/2005/8/layout/hierarchy3"/>
    <dgm:cxn modelId="{37EC2DC5-2A8F-D447-B5E2-5FE61610A6FC}" type="presParOf" srcId="{BABC366B-8ACE-3144-AD9D-D12FDA02C415}" destId="{B2F524B2-39DC-A644-8E3C-D8DDDA49A57E}" srcOrd="9" destOrd="0" presId="urn:microsoft.com/office/officeart/2005/8/layout/hierarchy3"/>
    <dgm:cxn modelId="{89D288DE-BBAC-CD4F-8689-4CCCB09599D4}" type="presParOf" srcId="{BABC366B-8ACE-3144-AD9D-D12FDA02C415}" destId="{055E63BF-BC5A-754E-821F-A0E3248C4FAD}" srcOrd="10" destOrd="0" presId="urn:microsoft.com/office/officeart/2005/8/layout/hierarchy3"/>
    <dgm:cxn modelId="{43E2E62A-94EF-704F-AE7C-4563C390C703}" type="presParOf" srcId="{BABC366B-8ACE-3144-AD9D-D12FDA02C415}" destId="{3356CF24-C33F-004C-8BC0-46DF5C70B588}" srcOrd="11" destOrd="0" presId="urn:microsoft.com/office/officeart/2005/8/layout/hierarchy3"/>
    <dgm:cxn modelId="{47BF3EA7-3260-AA4D-BA30-2FA8643CDADF}" type="presParOf" srcId="{BABC366B-8ACE-3144-AD9D-D12FDA02C415}" destId="{DBE3B890-1FD2-1540-A18F-52F067F0EB61}" srcOrd="12" destOrd="0" presId="urn:microsoft.com/office/officeart/2005/8/layout/hierarchy3"/>
    <dgm:cxn modelId="{32A55CAA-3F5B-444D-8574-8CC7D3D22F7E}" type="presParOf" srcId="{BABC366B-8ACE-3144-AD9D-D12FDA02C415}" destId="{FBDE137C-69D4-F443-BD3A-27ECA97AC99F}" srcOrd="13" destOrd="0" presId="urn:microsoft.com/office/officeart/2005/8/layout/hierarchy3"/>
    <dgm:cxn modelId="{81E40161-72C9-4A45-8783-4C846F9E7BC5}" type="presParOf" srcId="{BABC366B-8ACE-3144-AD9D-D12FDA02C415}" destId="{7FF00F99-42B0-424D-9CB5-CCB11F64AD79}" srcOrd="14" destOrd="0" presId="urn:microsoft.com/office/officeart/2005/8/layout/hierarchy3"/>
    <dgm:cxn modelId="{DF4B4949-BFF5-4D57-B935-DE954753F9FE}" type="presParOf" srcId="{BABC366B-8ACE-3144-AD9D-D12FDA02C415}" destId="{61412D3F-B77F-4379-A8EB-5CF948CE9464}" srcOrd="15" destOrd="0" presId="urn:microsoft.com/office/officeart/2005/8/layout/hierarchy3"/>
    <dgm:cxn modelId="{5B9C7B46-6ACA-4271-890B-49A336586CB4}" type="presParOf" srcId="{BABC366B-8ACE-3144-AD9D-D12FDA02C415}" destId="{9ADBABFB-E677-46A1-82D2-40A9F2A80D34}" srcOrd="16" destOrd="0" presId="urn:microsoft.com/office/officeart/2005/8/layout/hierarchy3"/>
    <dgm:cxn modelId="{130B1119-6BF0-4584-A792-ADB82BAAAF66}" type="presParOf" srcId="{BABC366B-8ACE-3144-AD9D-D12FDA02C415}" destId="{BE662BDA-5C3C-4382-950D-4FEC64DF323B}" srcOrd="17" destOrd="0" presId="urn:microsoft.com/office/officeart/2005/8/layout/hierarchy3"/>
    <dgm:cxn modelId="{F6A4E489-56B8-446B-8289-ED4F24C0A90C}" type="presParOf" srcId="{BABC366B-8ACE-3144-AD9D-D12FDA02C415}" destId="{205A2897-6339-7E4A-9A42-AA06B5AF1CE2}" srcOrd="18" destOrd="0" presId="urn:microsoft.com/office/officeart/2005/8/layout/hierarchy3"/>
    <dgm:cxn modelId="{974244DD-CAD5-458F-830C-FA7D2A75753D}" type="presParOf" srcId="{BABC366B-8ACE-3144-AD9D-D12FDA02C415}" destId="{A8D07BA6-8052-8A46-8CC7-B57DBA3E7584}" srcOrd="19" destOrd="0" presId="urn:microsoft.com/office/officeart/2005/8/layout/hierarchy3"/>
    <dgm:cxn modelId="{9EEE7FDF-0F79-E440-A874-94220FC42D4A}" type="presParOf" srcId="{BABC366B-8ACE-3144-AD9D-D12FDA02C415}" destId="{FD395C87-C46A-6641-AA9D-96D2102914F4}" srcOrd="20" destOrd="0" presId="urn:microsoft.com/office/officeart/2005/8/layout/hierarchy3"/>
    <dgm:cxn modelId="{95B4676C-8FD8-E94E-A65E-ED937EDF9C4C}" type="presParOf" srcId="{BABC366B-8ACE-3144-AD9D-D12FDA02C415}" destId="{252F4794-0724-9541-A66C-A9716E866EBE}" srcOrd="2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/>
        </a:p>
      </dgm:t>
    </dgm:pt>
    <dgm:pt modelId="{2E7EEF75-4B61-BE4D-ABE0-C286D1A3090D}">
      <dgm:prSet phldrT="[Testo]" custT="1"/>
      <dgm:spPr>
        <a:solidFill>
          <a:srgbClr val="B1D0BA">
            <a:alpha val="90000"/>
          </a:srgbClr>
        </a:solidFill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i="0" kern="1200" spc="0" dirty="0">
              <a:latin typeface="Avenir Book" panose="02000503020000020003" pitchFamily="2" charset="0"/>
              <a:ea typeface="+mn-ea"/>
              <a:cs typeface="+mn-cs"/>
            </a:rPr>
            <a:t>PREPARATORI DEL TRENO MOBILI</a:t>
          </a:r>
          <a:endParaRPr lang="it-IT" sz="1200" b="1" kern="1200" spc="0" dirty="0">
            <a:latin typeface="Avenir Book" panose="02000503020000020003" pitchFamily="2" charset="0"/>
            <a:ea typeface="+mn-ea"/>
            <a:cs typeface="+mn-cs"/>
          </a:endParaRP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/>
        </a:p>
      </dgm:t>
    </dgm:pt>
    <dgm:pt modelId="{4B82FEA9-31BF-C642-92FD-9D8F95F59869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 Responsabilità per la Sicurezza</a:t>
          </a:r>
          <a:endParaRPr lang="it-IT" sz="1200" b="0" i="0" kern="1200" spc="0" dirty="0">
            <a:solidFill>
              <a:srgbClr val="000000"/>
            </a:solidFill>
            <a:latin typeface="Avenir Book" panose="02000503020000020003" pitchFamily="2" charset="0"/>
            <a:ea typeface="+mn-ea"/>
            <a:cs typeface="+mn-cs"/>
          </a:endParaRP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/>
        </a:p>
      </dgm:t>
    </dgm:pt>
    <dgm:pt modelId="{E9735CAB-A24B-B54C-AA70-87E1BD4E4C2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/>
        </a:p>
      </dgm:t>
    </dgm:pt>
    <dgm:pt modelId="{E54413A9-C110-D344-9325-157279773E4C}">
      <dgm:prSet phldrT="[Testo]" custT="1"/>
      <dgm:spPr>
        <a:solidFill>
          <a:srgbClr val="B1D0BA">
            <a:alpha val="90000"/>
          </a:srgbClr>
        </a:solidFill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PERSONALE ESERCIZIO DI TERRA</a:t>
          </a:r>
        </a:p>
      </dgm:t>
    </dgm:pt>
    <dgm:pt modelId="{095897F3-5AF5-1C43-937D-6D4E081BBE34}" type="parTrans" cxnId="{68FA19B0-F69A-B54D-9505-94057B045C8D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FBEAC508-4AB8-E44C-BFF6-F7C13D4C74CC}" type="sibTrans" cxnId="{68FA19B0-F69A-B54D-9505-94057B045C8D}">
      <dgm:prSet/>
      <dgm:spPr/>
      <dgm:t>
        <a:bodyPr/>
        <a:lstStyle/>
        <a:p>
          <a:endParaRPr lang="it-IT"/>
        </a:p>
      </dgm:t>
    </dgm:pt>
    <dgm:pt modelId="{3A40C649-DEC8-024C-A381-69F603468392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gm:t>
    </dgm:pt>
    <dgm:pt modelId="{FF7D611D-C412-9A46-99E0-34A816161230}" type="parTrans" cxnId="{D6A79F10-BA66-0540-9DA3-A80E71C24095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1C41935B-A156-6A4F-B80E-70049338E2D7}" type="sibTrans" cxnId="{D6A79F10-BA66-0540-9DA3-A80E71C24095}">
      <dgm:prSet/>
      <dgm:spPr/>
      <dgm:t>
        <a:bodyPr/>
        <a:lstStyle/>
        <a:p>
          <a:endParaRPr lang="it-IT"/>
        </a:p>
      </dgm:t>
    </dgm:pt>
    <dgm:pt modelId="{E2CF1920-2344-E644-B8B6-ACA5AD70F90B}">
      <dgm:prSet phldrT="[Testo]" custT="1"/>
      <dgm:spPr>
        <a:ln w="25400"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46A2F896-096E-F84D-89A0-1B673A0E7D08}" type="parTrans" cxnId="{09D4EB75-33B5-FB4A-9AE4-149C59B3DB74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6112DD5C-32FB-DA41-9BC6-14BEBE735F2F}" type="sibTrans" cxnId="{09D4EB75-33B5-FB4A-9AE4-149C59B3DB74}">
      <dgm:prSet/>
      <dgm:spPr/>
      <dgm:t>
        <a:bodyPr/>
        <a:lstStyle/>
        <a:p>
          <a:endParaRPr lang="it-IT"/>
        </a:p>
      </dgm:t>
    </dgm:pt>
    <dgm:pt modelId="{30056CE4-52B1-CB4C-8894-8698C91A2646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  <a:endParaRPr lang="it-IT" sz="1200" spc="0" dirty="0">
            <a:latin typeface="Avenir Book" panose="02000503020000020003" pitchFamily="2" charset="0"/>
          </a:endParaRPr>
        </a:p>
      </dgm:t>
    </dgm:pt>
    <dgm:pt modelId="{35AF4760-5867-3746-8E7A-8D812E7B8BF6}" type="parTrans" cxnId="{B87CC47C-47CE-9841-8421-99FBFD51A799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A1CBA5CE-D8AB-874F-8C52-85B696347F7E}" type="sibTrans" cxnId="{B87CC47C-47CE-9841-8421-99FBFD51A799}">
      <dgm:prSet/>
      <dgm:spPr/>
      <dgm:t>
        <a:bodyPr/>
        <a:lstStyle/>
        <a:p>
          <a:endParaRPr lang="it-IT"/>
        </a:p>
      </dgm:t>
    </dgm:pt>
    <dgm:pt modelId="{6863233C-D2EA-DD4A-95AA-F72F0582BA00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33587A21-E715-544F-B5BF-21A66414658F}" type="parTrans" cxnId="{ABD0C593-7C92-B748-B086-DB1A260DE8E1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17BD8695-14D7-0B48-A439-D354868B4F37}" type="sibTrans" cxnId="{ABD0C593-7C92-B748-B086-DB1A260DE8E1}">
      <dgm:prSet/>
      <dgm:spPr/>
      <dgm:t>
        <a:bodyPr/>
        <a:lstStyle/>
        <a:p>
          <a:endParaRPr lang="it-IT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657668" custScaleY="333401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8"/>
      <dgm:spPr/>
    </dgm:pt>
    <dgm:pt modelId="{D9A68F1F-B0FF-B741-857B-3E07A6FFF31E}" type="pres">
      <dgm:prSet presAssocID="{2E7EEF75-4B61-BE4D-ABE0-C286D1A3090D}" presName="childText" presStyleLbl="bgAcc1" presStyleIdx="0" presStyleCnt="8" custScaleX="822085" custScaleY="184786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8"/>
      <dgm:spPr/>
    </dgm:pt>
    <dgm:pt modelId="{6083E82C-CBA8-D341-A89F-A76597995065}" type="pres">
      <dgm:prSet presAssocID="{4B82FEA9-31BF-C642-92FD-9D8F95F59869}" presName="childText" presStyleLbl="bgAcc1" presStyleIdx="1" presStyleCnt="8" custScaleX="822085" custScaleY="184786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8"/>
      <dgm:spPr/>
    </dgm:pt>
    <dgm:pt modelId="{8B43CA6D-67B8-0445-B66B-03FA6E8A92BD}" type="pres">
      <dgm:prSet presAssocID="{E9735CAB-A24B-B54C-AA70-87E1BD4E4C2B}" presName="childText" presStyleLbl="bgAcc1" presStyleIdx="2" presStyleCnt="8" custScaleX="822085" custScaleY="184786">
        <dgm:presLayoutVars>
          <dgm:bulletEnabled val="1"/>
        </dgm:presLayoutVars>
      </dgm:prSet>
      <dgm:spPr/>
    </dgm:pt>
    <dgm:pt modelId="{BEE416AA-42A2-7141-876E-D9BD689E60F0}" type="pres">
      <dgm:prSet presAssocID="{35AF4760-5867-3746-8E7A-8D812E7B8BF6}" presName="Name13" presStyleLbl="parChTrans1D2" presStyleIdx="3" presStyleCnt="8"/>
      <dgm:spPr/>
    </dgm:pt>
    <dgm:pt modelId="{E867D1B2-F899-F04D-AAB2-5242B89DEDDB}" type="pres">
      <dgm:prSet presAssocID="{30056CE4-52B1-CB4C-8894-8698C91A2646}" presName="childText" presStyleLbl="bgAcc1" presStyleIdx="3" presStyleCnt="8" custScaleX="822085" custScaleY="184786">
        <dgm:presLayoutVars>
          <dgm:bulletEnabled val="1"/>
        </dgm:presLayoutVars>
      </dgm:prSet>
      <dgm:spPr/>
    </dgm:pt>
    <dgm:pt modelId="{A1191781-266A-2B4A-A4E5-A7806C9337B1}" type="pres">
      <dgm:prSet presAssocID="{095897F3-5AF5-1C43-937D-6D4E081BBE34}" presName="Name13" presStyleLbl="parChTrans1D2" presStyleIdx="4" presStyleCnt="8"/>
      <dgm:spPr/>
    </dgm:pt>
    <dgm:pt modelId="{0308D19F-7568-2549-AE2C-34A252989B43}" type="pres">
      <dgm:prSet presAssocID="{E54413A9-C110-D344-9325-157279773E4C}" presName="childText" presStyleLbl="bgAcc1" presStyleIdx="4" presStyleCnt="8" custScaleX="822085" custScaleY="184786">
        <dgm:presLayoutVars>
          <dgm:bulletEnabled val="1"/>
        </dgm:presLayoutVars>
      </dgm:prSet>
      <dgm:spPr/>
    </dgm:pt>
    <dgm:pt modelId="{F2544A20-6AC6-DE4F-8BC4-6C0609453788}" type="pres">
      <dgm:prSet presAssocID="{FF7D611D-C412-9A46-99E0-34A816161230}" presName="Name13" presStyleLbl="parChTrans1D2" presStyleIdx="5" presStyleCnt="8"/>
      <dgm:spPr/>
    </dgm:pt>
    <dgm:pt modelId="{F42F66E0-9C8A-B84E-9421-D7E1B7EC3942}" type="pres">
      <dgm:prSet presAssocID="{3A40C649-DEC8-024C-A381-69F603468392}" presName="childText" presStyleLbl="bgAcc1" presStyleIdx="5" presStyleCnt="8" custScaleX="822085" custScaleY="184786">
        <dgm:presLayoutVars>
          <dgm:bulletEnabled val="1"/>
        </dgm:presLayoutVars>
      </dgm:prSet>
      <dgm:spPr/>
    </dgm:pt>
    <dgm:pt modelId="{356B5539-A8E0-3842-95BE-E998D00636BF}" type="pres">
      <dgm:prSet presAssocID="{46A2F896-096E-F84D-89A0-1B673A0E7D08}" presName="Name13" presStyleLbl="parChTrans1D2" presStyleIdx="6" presStyleCnt="8"/>
      <dgm:spPr/>
    </dgm:pt>
    <dgm:pt modelId="{3C51420F-5BBB-9C45-BF82-1EEEE8EA459F}" type="pres">
      <dgm:prSet presAssocID="{E2CF1920-2344-E644-B8B6-ACA5AD70F90B}" presName="childText" presStyleLbl="bgAcc1" presStyleIdx="6" presStyleCnt="8" custScaleX="822085" custScaleY="184786">
        <dgm:presLayoutVars>
          <dgm:bulletEnabled val="1"/>
        </dgm:presLayoutVars>
      </dgm:prSet>
      <dgm:spPr/>
    </dgm:pt>
    <dgm:pt modelId="{FF650D50-4847-224C-B16E-7B1BE8DD2162}" type="pres">
      <dgm:prSet presAssocID="{33587A21-E715-544F-B5BF-21A66414658F}" presName="Name13" presStyleLbl="parChTrans1D2" presStyleIdx="7" presStyleCnt="8"/>
      <dgm:spPr/>
    </dgm:pt>
    <dgm:pt modelId="{DB229DD0-360D-9D40-8EA2-41ECD8714BCD}" type="pres">
      <dgm:prSet presAssocID="{6863233C-D2EA-DD4A-95AA-F72F0582BA00}" presName="childText" presStyleLbl="bgAcc1" presStyleIdx="7" presStyleCnt="8" custScaleX="822085" custScaleY="184786">
        <dgm:presLayoutVars>
          <dgm:bulletEnabled val="1"/>
        </dgm:presLayoutVars>
      </dgm:prSet>
      <dgm:spPr/>
    </dgm:pt>
  </dgm:ptLst>
  <dgm:cxnLst>
    <dgm:cxn modelId="{87F19605-4CD1-864A-8AE3-4C2C3801CECE}" type="presOf" srcId="{6863233C-D2EA-DD4A-95AA-F72F0582BA00}" destId="{DB229DD0-360D-9D40-8EA2-41ECD8714BCD}" srcOrd="0" destOrd="0" presId="urn:microsoft.com/office/officeart/2005/8/layout/hierarchy3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D6A79F10-BA66-0540-9DA3-A80E71C24095}" srcId="{66A22393-1413-3D48-A749-9E0902BD0721}" destId="{3A40C649-DEC8-024C-A381-69F603468392}" srcOrd="5" destOrd="0" parTransId="{FF7D611D-C412-9A46-99E0-34A816161230}" sibTransId="{1C41935B-A156-6A4F-B80E-70049338E2D7}"/>
    <dgm:cxn modelId="{E471AE18-C964-9946-BADE-FDD2D72B811B}" type="presOf" srcId="{33587A21-E715-544F-B5BF-21A66414658F}" destId="{FF650D50-4847-224C-B16E-7B1BE8DD2162}" srcOrd="0" destOrd="0" presId="urn:microsoft.com/office/officeart/2005/8/layout/hierarchy3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FC632C4D-5701-CA4D-BBDB-4BB3FCF4A73F}" type="presOf" srcId="{E54413A9-C110-D344-9325-157279773E4C}" destId="{0308D19F-7568-2549-AE2C-34A252989B43}" srcOrd="0" destOrd="0" presId="urn:microsoft.com/office/officeart/2005/8/layout/hierarchy3"/>
    <dgm:cxn modelId="{445C8065-C830-3B46-9BCD-204BF50D1D8E}" type="presOf" srcId="{095897F3-5AF5-1C43-937D-6D4E081BBE34}" destId="{A1191781-266A-2B4A-A4E5-A7806C9337B1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09D4EB75-33B5-FB4A-9AE4-149C59B3DB74}" srcId="{66A22393-1413-3D48-A749-9E0902BD0721}" destId="{E2CF1920-2344-E644-B8B6-ACA5AD70F90B}" srcOrd="6" destOrd="0" parTransId="{46A2F896-096E-F84D-89A0-1B673A0E7D08}" sibTransId="{6112DD5C-32FB-DA41-9BC6-14BEBE735F2F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B87CC47C-47CE-9841-8421-99FBFD51A799}" srcId="{66A22393-1413-3D48-A749-9E0902BD0721}" destId="{30056CE4-52B1-CB4C-8894-8698C91A2646}" srcOrd="3" destOrd="0" parTransId="{35AF4760-5867-3746-8E7A-8D812E7B8BF6}" sibTransId="{A1CBA5CE-D8AB-874F-8C52-85B696347F7E}"/>
    <dgm:cxn modelId="{3FE9A38F-EE9F-904E-AF20-D4990B047CF0}" type="presOf" srcId="{30056CE4-52B1-CB4C-8894-8698C91A2646}" destId="{E867D1B2-F899-F04D-AAB2-5242B89DEDDB}" srcOrd="0" destOrd="0" presId="urn:microsoft.com/office/officeart/2005/8/layout/hierarchy3"/>
    <dgm:cxn modelId="{21CA6E91-9493-A640-8E08-DB1E11AF3766}" type="presOf" srcId="{3A40C649-DEC8-024C-A381-69F603468392}" destId="{F42F66E0-9C8A-B84E-9421-D7E1B7EC3942}" srcOrd="0" destOrd="0" presId="urn:microsoft.com/office/officeart/2005/8/layout/hierarchy3"/>
    <dgm:cxn modelId="{ABD0C593-7C92-B748-B086-DB1A260DE8E1}" srcId="{66A22393-1413-3D48-A749-9E0902BD0721}" destId="{6863233C-D2EA-DD4A-95AA-F72F0582BA00}" srcOrd="7" destOrd="0" parTransId="{33587A21-E715-544F-B5BF-21A66414658F}" sibTransId="{17BD8695-14D7-0B48-A439-D354868B4F37}"/>
    <dgm:cxn modelId="{D126989D-F58E-2244-ABA8-AF55ACEDF2BC}" type="presOf" srcId="{35AF4760-5867-3746-8E7A-8D812E7B8BF6}" destId="{BEE416AA-42A2-7141-876E-D9BD689E60F0}" srcOrd="0" destOrd="0" presId="urn:microsoft.com/office/officeart/2005/8/layout/hierarchy3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8FA19B0-F69A-B54D-9505-94057B045C8D}" srcId="{66A22393-1413-3D48-A749-9E0902BD0721}" destId="{E54413A9-C110-D344-9325-157279773E4C}" srcOrd="4" destOrd="0" parTransId="{095897F3-5AF5-1C43-937D-6D4E081BBE34}" sibTransId="{FBEAC508-4AB8-E44C-BFF6-F7C13D4C74CC}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203799E1-0636-1046-9604-B364465DA547}" type="presOf" srcId="{46A2F896-096E-F84D-89A0-1B673A0E7D08}" destId="{356B5539-A8E0-3842-95BE-E998D00636BF}" srcOrd="0" destOrd="0" presId="urn:microsoft.com/office/officeart/2005/8/layout/hierarchy3"/>
    <dgm:cxn modelId="{D54CDFE1-1C7E-D444-884D-3ADDE92A2074}" type="presOf" srcId="{FF7D611D-C412-9A46-99E0-34A816161230}" destId="{F2544A20-6AC6-DE4F-8BC4-6C0609453788}" srcOrd="0" destOrd="0" presId="urn:microsoft.com/office/officeart/2005/8/layout/hierarchy3"/>
    <dgm:cxn modelId="{AA9888FF-1EB2-674F-BB66-7FA7F2D93250}" type="presOf" srcId="{E2CF1920-2344-E644-B8B6-ACA5AD70F90B}" destId="{3C51420F-5BBB-9C45-BF82-1EEEE8EA459F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77E238EA-A47D-6340-893A-74A2BF4B34DD}" type="presParOf" srcId="{BABC366B-8ACE-3144-AD9D-D12FDA02C415}" destId="{BEE416AA-42A2-7141-876E-D9BD689E60F0}" srcOrd="6" destOrd="0" presId="urn:microsoft.com/office/officeart/2005/8/layout/hierarchy3"/>
    <dgm:cxn modelId="{CE06D383-36E8-4041-AFFD-4ADB1646E73E}" type="presParOf" srcId="{BABC366B-8ACE-3144-AD9D-D12FDA02C415}" destId="{E867D1B2-F899-F04D-AAB2-5242B89DEDDB}" srcOrd="7" destOrd="0" presId="urn:microsoft.com/office/officeart/2005/8/layout/hierarchy3"/>
    <dgm:cxn modelId="{AD4D6ACB-2094-A446-988C-C076C6ED49BD}" type="presParOf" srcId="{BABC366B-8ACE-3144-AD9D-D12FDA02C415}" destId="{A1191781-266A-2B4A-A4E5-A7806C9337B1}" srcOrd="8" destOrd="0" presId="urn:microsoft.com/office/officeart/2005/8/layout/hierarchy3"/>
    <dgm:cxn modelId="{8EFC0DEA-55FC-C648-A1E4-120519049A65}" type="presParOf" srcId="{BABC366B-8ACE-3144-AD9D-D12FDA02C415}" destId="{0308D19F-7568-2549-AE2C-34A252989B43}" srcOrd="9" destOrd="0" presId="urn:microsoft.com/office/officeart/2005/8/layout/hierarchy3"/>
    <dgm:cxn modelId="{260D3508-D1BB-3A4E-8FEA-5F8452095D96}" type="presParOf" srcId="{BABC366B-8ACE-3144-AD9D-D12FDA02C415}" destId="{F2544A20-6AC6-DE4F-8BC4-6C0609453788}" srcOrd="10" destOrd="0" presId="urn:microsoft.com/office/officeart/2005/8/layout/hierarchy3"/>
    <dgm:cxn modelId="{6F82EDC9-B818-154F-BA9B-F956A680AA8A}" type="presParOf" srcId="{BABC366B-8ACE-3144-AD9D-D12FDA02C415}" destId="{F42F66E0-9C8A-B84E-9421-D7E1B7EC3942}" srcOrd="11" destOrd="0" presId="urn:microsoft.com/office/officeart/2005/8/layout/hierarchy3"/>
    <dgm:cxn modelId="{76A6787E-F77A-9E49-BF8E-207D108C6C07}" type="presParOf" srcId="{BABC366B-8ACE-3144-AD9D-D12FDA02C415}" destId="{356B5539-A8E0-3842-95BE-E998D00636BF}" srcOrd="12" destOrd="0" presId="urn:microsoft.com/office/officeart/2005/8/layout/hierarchy3"/>
    <dgm:cxn modelId="{AF362DC6-8496-6B4A-9955-77EAA01A4615}" type="presParOf" srcId="{BABC366B-8ACE-3144-AD9D-D12FDA02C415}" destId="{3C51420F-5BBB-9C45-BF82-1EEEE8EA459F}" srcOrd="13" destOrd="0" presId="urn:microsoft.com/office/officeart/2005/8/layout/hierarchy3"/>
    <dgm:cxn modelId="{BEBFF988-6F6E-AC43-9FBA-43BDCCDB780B}" type="presParOf" srcId="{BABC366B-8ACE-3144-AD9D-D12FDA02C415}" destId="{FF650D50-4847-224C-B16E-7B1BE8DD2162}" srcOrd="14" destOrd="0" presId="urn:microsoft.com/office/officeart/2005/8/layout/hierarchy3"/>
    <dgm:cxn modelId="{33ABF1CA-D218-6840-A37E-688929E868F2}" type="presParOf" srcId="{BABC366B-8ACE-3144-AD9D-D12FDA02C415}" destId="{DB229DD0-360D-9D40-8EA2-41ECD8714BCD}" srcOrd="15" destOrd="0" presId="urn:microsoft.com/office/officeart/2005/8/layout/hierarchy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custT="1"/>
      <dgm:spPr>
        <a:solidFill>
          <a:srgbClr val="408856"/>
        </a:solidFill>
        <a:ln>
          <a:solidFill>
            <a:srgbClr val="408856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2E7EEF75-4B61-BE4D-ABE0-C286D1A3090D}">
      <dgm:prSet phldrT="[Testo]" phldr="0" custT="1"/>
      <dgm:spPr>
        <a:solidFill>
          <a:srgbClr val="B1D0BA">
            <a:alpha val="90000"/>
          </a:srgbClr>
        </a:solidFill>
        <a:ln w="1905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DIRETTIVI E CAPITECNICI </a:t>
          </a:r>
          <a:endParaRPr lang="it-IT" sz="1200" b="1" i="0" kern="1200" spc="0" dirty="0">
            <a:solidFill>
              <a:schemeClr val="tx1"/>
            </a:solidFill>
            <a:latin typeface="Avenir Book" panose="02000503020000020003" pitchFamily="2" charset="0"/>
            <a:ea typeface="+mn-ea"/>
            <a:cs typeface="+mn-cs"/>
          </a:endParaRP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4B82FEA9-31BF-C642-92FD-9D8F95F59869}">
      <dgm:prSet phldrT="[Testo]" custT="1"/>
      <dgm:spPr>
        <a:ln w="1905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E9735CAB-A24B-B54C-AA70-87E1BD4E4C2B}">
      <dgm:prSet phldrT="[Testo]"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E54413A9-C110-D344-9325-157279773E4C}">
      <dgm:prSet phldrT="[Testo]" phldr="0" custT="1"/>
      <dgm:spPr>
        <a:solidFill>
          <a:srgbClr val="B1D0BA">
            <a:alpha val="90000"/>
          </a:srgbClr>
        </a:solidFill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CAPITRENO</a:t>
          </a:r>
        </a:p>
      </dgm:t>
    </dgm:pt>
    <dgm:pt modelId="{095897F3-5AF5-1C43-937D-6D4E081BBE34}" type="parTrans" cxnId="{68FA19B0-F69A-B54D-9505-94057B045C8D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FBEAC508-4AB8-E44C-BFF6-F7C13D4C74CC}" type="sibTrans" cxnId="{68FA19B0-F69A-B54D-9505-94057B045C8D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3A40C649-DEC8-024C-A381-69F603468392}">
      <dgm:prSet phldrT="[Testo]"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gm:t>
    </dgm:pt>
    <dgm:pt modelId="{FF7D611D-C412-9A46-99E0-34A816161230}" type="parTrans" cxnId="{D6A79F10-BA66-0540-9DA3-A80E71C24095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1C41935B-A156-6A4F-B80E-70049338E2D7}" type="sibTrans" cxnId="{D6A79F10-BA66-0540-9DA3-A80E71C24095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E2CF1920-2344-E644-B8B6-ACA5AD70F90B}">
      <dgm:prSet phldrT="[Testo]"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46A2F896-096E-F84D-89A0-1B673A0E7D08}" type="parTrans" cxnId="{09D4EB75-33B5-FB4A-9AE4-149C59B3DB74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6112DD5C-32FB-DA41-9BC6-14BEBE735F2F}" type="sibTrans" cxnId="{09D4EB75-33B5-FB4A-9AE4-149C59B3DB74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7C8B6FA9-7FCF-B148-9A19-CA2010E49DBB}">
      <dgm:prSet phldrT="[Testo]" custT="1"/>
      <dgm:spPr>
        <a:ln w="1905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</a:p>
      </dgm:t>
    </dgm:pt>
    <dgm:pt modelId="{DEDA9478-6804-CD4B-A446-36EB88F25915}" type="parTrans" cxnId="{F95BBB1F-B0D2-FD4E-BBAF-50BCC5D03F7E}">
      <dgm:prSet/>
      <dgm:spPr>
        <a:ln w="25400">
          <a:solidFill>
            <a:srgbClr val="408856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818D2D52-0A07-8F4E-AF41-9D2158A7FF68}" type="sibTrans" cxnId="{F95BBB1F-B0D2-FD4E-BBAF-50BCC5D03F7E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61740E12-E2A3-9F41-B0C4-480F1DE83834}">
      <dgm:prSet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A8B1FA81-D4E5-864C-954D-5B3666D7AED2}" type="parTrans" cxnId="{32901E0A-114A-CA46-9A28-C7B5B39F6F99}">
      <dgm:prSet/>
      <dgm:spPr>
        <a:solidFill>
          <a:srgbClr val="438A50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D3208334-77BA-FD42-A2D1-ECA78D80C5A4}" type="sibTrans" cxnId="{32901E0A-114A-CA46-9A28-C7B5B39F6F99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CA972425-BCE8-5A41-8AE6-9FB49EE77EA0}">
      <dgm:prSet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F3CA9D77-8045-9547-8DFC-400DBCCBEC17}" type="parTrans" cxnId="{88FD450C-B3AD-AB41-A79B-917E3BE9F05B}">
      <dgm:prSet/>
      <dgm:spPr>
        <a:solidFill>
          <a:srgbClr val="438A50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127B5068-15A1-E746-A0A2-0E99D7CEBE7B}" type="sibTrans" cxnId="{88FD450C-B3AD-AB41-A79B-917E3BE9F05B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9F6C4C9C-16D0-844B-86D2-BF24416FB6A6}">
      <dgm:prSet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Rapporto con Utenza e Gestione dei Conflitti</a:t>
          </a:r>
        </a:p>
      </dgm:t>
    </dgm:pt>
    <dgm:pt modelId="{B91CF211-A929-F848-B7C8-2104A0E96125}" type="parTrans" cxnId="{4AB3893A-7C2F-B148-802D-8D398A83F412}">
      <dgm:prSet/>
      <dgm:spPr>
        <a:solidFill>
          <a:srgbClr val="438A50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01672EB2-0B90-9042-853C-14A5CDA46CAF}" type="sibTrans" cxnId="{4AB3893A-7C2F-B148-802D-8D398A83F412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18275A2E-EC55-9346-91B9-FEF7B9184416}">
      <dgm:prSet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Coordinamento e Comunicazione in Situazioni Critiche</a:t>
          </a:r>
        </a:p>
      </dgm:t>
    </dgm:pt>
    <dgm:pt modelId="{0A0880CB-30BE-1445-9BA7-4C00576ABABD}" type="parTrans" cxnId="{BB529167-E53C-2B4E-B91C-5BB9630DF124}">
      <dgm:prSet/>
      <dgm:spPr>
        <a:solidFill>
          <a:srgbClr val="438A50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A8161D0A-4E3C-C240-943A-AA74DD700287}" type="sibTrans" cxnId="{BB529167-E53C-2B4E-B91C-5BB9630DF124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250AE22E-0FF3-8F4B-9C00-0273E661C301}">
      <dgm:prSet custT="1"/>
      <dgm:spPr>
        <a:ln w="19050"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Incidenti Gravi</a:t>
          </a:r>
        </a:p>
      </dgm:t>
    </dgm:pt>
    <dgm:pt modelId="{36082CD5-A89D-0545-A918-41428E09267E}" type="parTrans" cxnId="{83F23E4C-7A45-B247-AE0F-57D7D73B2E57}">
      <dgm:prSet/>
      <dgm:spPr>
        <a:solidFill>
          <a:srgbClr val="438A50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BA2AD8FF-77DC-FF4A-B3BE-46427BF77383}" type="sibTrans" cxnId="{83F23E4C-7A45-B247-AE0F-57D7D73B2E57}">
      <dgm:prSet/>
      <dgm:spPr/>
      <dgm:t>
        <a:bodyPr/>
        <a:lstStyle/>
        <a:p>
          <a:pPr>
            <a:lnSpc>
              <a:spcPct val="100000"/>
            </a:lnSpc>
          </a:pPr>
          <a:endParaRPr lang="it-IT" sz="1200" spc="0">
            <a:latin typeface="Avenir Book" panose="02000503020000020003" pitchFamily="2" charset="0"/>
          </a:endParaRPr>
        </a:p>
      </dgm:t>
    </dgm:pt>
    <dgm:pt modelId="{A23B39E8-9C9C-444F-8CEE-096E740C891C}">
      <dgm:prSet custT="1"/>
      <dgm:spPr>
        <a:solidFill>
          <a:srgbClr val="B9D5C2">
            <a:alpha val="90000"/>
          </a:srgbClr>
        </a:solidFill>
        <a:ln w="19050">
          <a:solidFill>
            <a:srgbClr val="438A50"/>
          </a:solidFill>
        </a:ln>
      </dgm:spPr>
      <dgm:t>
        <a:bodyPr/>
        <a:lstStyle/>
        <a:p>
          <a:r>
            <a:rPr lang="it-IT" sz="1200" b="1" dirty="0">
              <a:latin typeface="Avenir Book" panose="02000503020000020003" pitchFamily="2" charset="0"/>
            </a:rPr>
            <a:t>MANOVRATORI</a:t>
          </a:r>
        </a:p>
      </dgm:t>
    </dgm:pt>
    <dgm:pt modelId="{12EAD1FC-228A-3543-8BE6-C90B2ABB51F4}" type="parTrans" cxnId="{70004939-96C2-3F43-B1BA-9AC4256B8E3F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7586F684-9F89-CC40-862D-22D73C56B780}" type="sibTrans" cxnId="{70004939-96C2-3F43-B1BA-9AC4256B8E3F}">
      <dgm:prSet/>
      <dgm:spPr/>
      <dgm:t>
        <a:bodyPr/>
        <a:lstStyle/>
        <a:p>
          <a:endParaRPr lang="it-IT" sz="1200"/>
        </a:p>
      </dgm:t>
    </dgm:pt>
    <dgm:pt modelId="{9D80C64A-C206-0B4F-8C8F-A2629DE69281}">
      <dgm:prSet custT="1"/>
      <dgm:spPr>
        <a:ln w="19050"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Responsabilità per la Sicurezza</a:t>
          </a:r>
        </a:p>
      </dgm:t>
    </dgm:pt>
    <dgm:pt modelId="{4ECD7DA5-4414-594F-9CF7-09FBB67C29D3}" type="parTrans" cxnId="{3CB29E37-9121-1E4C-A308-4676DBA24D65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405D1760-C834-0846-AD15-10B0CFF7EDD7}" type="sibTrans" cxnId="{3CB29E37-9121-1E4C-A308-4676DBA24D65}">
      <dgm:prSet/>
      <dgm:spPr/>
      <dgm:t>
        <a:bodyPr/>
        <a:lstStyle/>
        <a:p>
          <a:endParaRPr lang="it-IT" sz="1200"/>
        </a:p>
      </dgm:t>
    </dgm:pt>
    <dgm:pt modelId="{6E7EAD80-AD02-5C4F-A70B-03B142FA64D3}">
      <dgm:prSet custT="1"/>
      <dgm:spPr>
        <a:ln w="19050">
          <a:solidFill>
            <a:srgbClr val="438A50"/>
          </a:solidFill>
        </a:ln>
      </dgm:spPr>
      <dgm:t>
        <a:bodyPr/>
        <a:lstStyle/>
        <a:p>
          <a:r>
            <a:rPr lang="it-IT" sz="1200" dirty="0">
              <a:latin typeface="Avenir Book" panose="02000503020000020003" pitchFamily="2" charset="0"/>
            </a:rPr>
            <a:t>Stress Legato ai Turni</a:t>
          </a:r>
        </a:p>
      </dgm:t>
    </dgm:pt>
    <dgm:pt modelId="{B2C05EDC-7378-1848-B9C8-A84BA37BFB99}" type="parTrans" cxnId="{A3767508-D377-CA41-AA38-696E89A1B67D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 sz="1200"/>
        </a:p>
      </dgm:t>
    </dgm:pt>
    <dgm:pt modelId="{0E0FF0B7-A4B0-0D49-88DE-589BEDBD7F04}" type="sibTrans" cxnId="{A3767508-D377-CA41-AA38-696E89A1B67D}">
      <dgm:prSet/>
      <dgm:spPr/>
      <dgm:t>
        <a:bodyPr/>
        <a:lstStyle/>
        <a:p>
          <a:endParaRPr lang="it-IT" sz="1200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11908914" custScaleY="6236085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15"/>
      <dgm:spPr/>
    </dgm:pt>
    <dgm:pt modelId="{D9A68F1F-B0FF-B741-857B-3E07A6FFF31E}" type="pres">
      <dgm:prSet presAssocID="{2E7EEF75-4B61-BE4D-ABE0-C286D1A3090D}" presName="childText" presStyleLbl="bgAcc1" presStyleIdx="0" presStyleCnt="15" custScaleX="16280551" custScaleY="3428185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15"/>
      <dgm:spPr/>
    </dgm:pt>
    <dgm:pt modelId="{6083E82C-CBA8-D341-A89F-A76597995065}" type="pres">
      <dgm:prSet presAssocID="{4B82FEA9-31BF-C642-92FD-9D8F95F59869}" presName="childText" presStyleLbl="bgAcc1" presStyleIdx="1" presStyleCnt="15" custScaleX="16280551" custScaleY="3428185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15"/>
      <dgm:spPr/>
    </dgm:pt>
    <dgm:pt modelId="{8B43CA6D-67B8-0445-B66B-03FA6E8A92BD}" type="pres">
      <dgm:prSet presAssocID="{E9735CAB-A24B-B54C-AA70-87E1BD4E4C2B}" presName="childText" presStyleLbl="bgAcc1" presStyleIdx="2" presStyleCnt="15" custScaleX="16280551" custScaleY="3428185">
        <dgm:presLayoutVars>
          <dgm:bulletEnabled val="1"/>
        </dgm:presLayoutVars>
      </dgm:prSet>
      <dgm:spPr/>
    </dgm:pt>
    <dgm:pt modelId="{957BD1B6-3F71-134A-968B-32C77E614BFD}" type="pres">
      <dgm:prSet presAssocID="{F3CA9D77-8045-9547-8DFC-400DBCCBEC17}" presName="Name13" presStyleLbl="parChTrans1D2" presStyleIdx="3" presStyleCnt="15"/>
      <dgm:spPr/>
    </dgm:pt>
    <dgm:pt modelId="{1197C845-552A-2740-BB2F-1F258AF80D33}" type="pres">
      <dgm:prSet presAssocID="{CA972425-BCE8-5A41-8AE6-9FB49EE77EA0}" presName="childText" presStyleLbl="bgAcc1" presStyleIdx="3" presStyleCnt="15" custScaleX="16280551" custScaleY="3428185">
        <dgm:presLayoutVars>
          <dgm:bulletEnabled val="1"/>
        </dgm:presLayoutVars>
      </dgm:prSet>
      <dgm:spPr/>
    </dgm:pt>
    <dgm:pt modelId="{0FED5912-BC84-7F44-AA3A-395CBC327308}" type="pres">
      <dgm:prSet presAssocID="{0A0880CB-30BE-1445-9BA7-4C00576ABABD}" presName="Name13" presStyleLbl="parChTrans1D2" presStyleIdx="4" presStyleCnt="15"/>
      <dgm:spPr/>
    </dgm:pt>
    <dgm:pt modelId="{9BF98D69-BD4C-5548-9620-A8856E17221B}" type="pres">
      <dgm:prSet presAssocID="{18275A2E-EC55-9346-91B9-FEF7B9184416}" presName="childText" presStyleLbl="bgAcc1" presStyleIdx="4" presStyleCnt="15" custScaleX="16280551" custScaleY="3428185">
        <dgm:presLayoutVars>
          <dgm:bulletEnabled val="1"/>
        </dgm:presLayoutVars>
      </dgm:prSet>
      <dgm:spPr/>
    </dgm:pt>
    <dgm:pt modelId="{A1191781-266A-2B4A-A4E5-A7806C9337B1}" type="pres">
      <dgm:prSet presAssocID="{095897F3-5AF5-1C43-937D-6D4E081BBE34}" presName="Name13" presStyleLbl="parChTrans1D2" presStyleIdx="5" presStyleCnt="15"/>
      <dgm:spPr/>
    </dgm:pt>
    <dgm:pt modelId="{0308D19F-7568-2549-AE2C-34A252989B43}" type="pres">
      <dgm:prSet presAssocID="{E54413A9-C110-D344-9325-157279773E4C}" presName="childText" presStyleLbl="bgAcc1" presStyleIdx="5" presStyleCnt="15" custScaleX="16280551" custScaleY="3428185">
        <dgm:presLayoutVars>
          <dgm:bulletEnabled val="1"/>
        </dgm:presLayoutVars>
      </dgm:prSet>
      <dgm:spPr/>
    </dgm:pt>
    <dgm:pt modelId="{F2544A20-6AC6-DE4F-8BC4-6C0609453788}" type="pres">
      <dgm:prSet presAssocID="{FF7D611D-C412-9A46-99E0-34A816161230}" presName="Name13" presStyleLbl="parChTrans1D2" presStyleIdx="6" presStyleCnt="15"/>
      <dgm:spPr/>
    </dgm:pt>
    <dgm:pt modelId="{F42F66E0-9C8A-B84E-9421-D7E1B7EC3942}" type="pres">
      <dgm:prSet presAssocID="{3A40C649-DEC8-024C-A381-69F603468392}" presName="childText" presStyleLbl="bgAcc1" presStyleIdx="6" presStyleCnt="15" custScaleX="16280551" custScaleY="3428185">
        <dgm:presLayoutVars>
          <dgm:bulletEnabled val="1"/>
        </dgm:presLayoutVars>
      </dgm:prSet>
      <dgm:spPr/>
    </dgm:pt>
    <dgm:pt modelId="{356B5539-A8E0-3842-95BE-E998D00636BF}" type="pres">
      <dgm:prSet presAssocID="{46A2F896-096E-F84D-89A0-1B673A0E7D08}" presName="Name13" presStyleLbl="parChTrans1D2" presStyleIdx="7" presStyleCnt="15"/>
      <dgm:spPr/>
    </dgm:pt>
    <dgm:pt modelId="{3C51420F-5BBB-9C45-BF82-1EEEE8EA459F}" type="pres">
      <dgm:prSet presAssocID="{E2CF1920-2344-E644-B8B6-ACA5AD70F90B}" presName="childText" presStyleLbl="bgAcc1" presStyleIdx="7" presStyleCnt="15" custScaleX="16280551" custScaleY="3428185">
        <dgm:presLayoutVars>
          <dgm:bulletEnabled val="1"/>
        </dgm:presLayoutVars>
      </dgm:prSet>
      <dgm:spPr/>
    </dgm:pt>
    <dgm:pt modelId="{D7415835-96F4-BC4F-9E3D-0BF83F044FA9}" type="pres">
      <dgm:prSet presAssocID="{DEDA9478-6804-CD4B-A446-36EB88F25915}" presName="Name13" presStyleLbl="parChTrans1D2" presStyleIdx="8" presStyleCnt="15"/>
      <dgm:spPr/>
    </dgm:pt>
    <dgm:pt modelId="{0C1715C5-0484-BB4E-A97A-7CDD9805EF89}" type="pres">
      <dgm:prSet presAssocID="{7C8B6FA9-7FCF-B148-9A19-CA2010E49DBB}" presName="childText" presStyleLbl="bgAcc1" presStyleIdx="8" presStyleCnt="15" custScaleX="16280551" custScaleY="3428185">
        <dgm:presLayoutVars>
          <dgm:bulletEnabled val="1"/>
        </dgm:presLayoutVars>
      </dgm:prSet>
      <dgm:spPr/>
    </dgm:pt>
    <dgm:pt modelId="{56B3A97D-CC54-4744-8F7F-E5A9874F4B40}" type="pres">
      <dgm:prSet presAssocID="{A8B1FA81-D4E5-864C-954D-5B3666D7AED2}" presName="Name13" presStyleLbl="parChTrans1D2" presStyleIdx="9" presStyleCnt="15"/>
      <dgm:spPr/>
    </dgm:pt>
    <dgm:pt modelId="{F2C740FE-9197-8B42-B462-00151D07E156}" type="pres">
      <dgm:prSet presAssocID="{61740E12-E2A3-9F41-B0C4-480F1DE83834}" presName="childText" presStyleLbl="bgAcc1" presStyleIdx="9" presStyleCnt="15" custScaleX="16280551" custScaleY="3428185">
        <dgm:presLayoutVars>
          <dgm:bulletEnabled val="1"/>
        </dgm:presLayoutVars>
      </dgm:prSet>
      <dgm:spPr/>
    </dgm:pt>
    <dgm:pt modelId="{04E68BEA-052A-AA47-9164-286A04922461}" type="pres">
      <dgm:prSet presAssocID="{B91CF211-A929-F848-B7C8-2104A0E96125}" presName="Name13" presStyleLbl="parChTrans1D2" presStyleIdx="10" presStyleCnt="15"/>
      <dgm:spPr/>
    </dgm:pt>
    <dgm:pt modelId="{D55BBDDA-DCD4-AC4C-872C-C4B7E430C091}" type="pres">
      <dgm:prSet presAssocID="{9F6C4C9C-16D0-844B-86D2-BF24416FB6A6}" presName="childText" presStyleLbl="bgAcc1" presStyleIdx="10" presStyleCnt="15" custScaleX="16280551" custScaleY="3428185">
        <dgm:presLayoutVars>
          <dgm:bulletEnabled val="1"/>
        </dgm:presLayoutVars>
      </dgm:prSet>
      <dgm:spPr/>
    </dgm:pt>
    <dgm:pt modelId="{D0D390DE-4119-1441-A172-D2E95D9ABCB6}" type="pres">
      <dgm:prSet presAssocID="{36082CD5-A89D-0545-A918-41428E09267E}" presName="Name13" presStyleLbl="parChTrans1D2" presStyleIdx="11" presStyleCnt="15"/>
      <dgm:spPr/>
    </dgm:pt>
    <dgm:pt modelId="{05B0D146-B4B3-E14E-A3D7-204E49C8BEE0}" type="pres">
      <dgm:prSet presAssocID="{250AE22E-0FF3-8F4B-9C00-0273E661C301}" presName="childText" presStyleLbl="bgAcc1" presStyleIdx="11" presStyleCnt="15" custScaleX="16280551" custScaleY="3428185">
        <dgm:presLayoutVars>
          <dgm:bulletEnabled val="1"/>
        </dgm:presLayoutVars>
      </dgm:prSet>
      <dgm:spPr/>
    </dgm:pt>
    <dgm:pt modelId="{93F1C6B3-AFC7-0A4E-AC14-C2497FFF2380}" type="pres">
      <dgm:prSet presAssocID="{12EAD1FC-228A-3543-8BE6-C90B2ABB51F4}" presName="Name13" presStyleLbl="parChTrans1D2" presStyleIdx="12" presStyleCnt="15"/>
      <dgm:spPr/>
    </dgm:pt>
    <dgm:pt modelId="{0997C940-9485-5842-B084-505B7901A9F0}" type="pres">
      <dgm:prSet presAssocID="{A23B39E8-9C9C-444F-8CEE-096E740C891C}" presName="childText" presStyleLbl="bgAcc1" presStyleIdx="12" presStyleCnt="15" custScaleX="16280551" custScaleY="4538742">
        <dgm:presLayoutVars>
          <dgm:bulletEnabled val="1"/>
        </dgm:presLayoutVars>
      </dgm:prSet>
      <dgm:spPr/>
    </dgm:pt>
    <dgm:pt modelId="{1EA558DB-5CFB-D241-A7FB-11A6788B7AEB}" type="pres">
      <dgm:prSet presAssocID="{4ECD7DA5-4414-594F-9CF7-09FBB67C29D3}" presName="Name13" presStyleLbl="parChTrans1D2" presStyleIdx="13" presStyleCnt="15"/>
      <dgm:spPr/>
    </dgm:pt>
    <dgm:pt modelId="{1FB2E7A1-5652-6148-B918-9868C64EA95E}" type="pres">
      <dgm:prSet presAssocID="{9D80C64A-C206-0B4F-8C8F-A2629DE69281}" presName="childText" presStyleLbl="bgAcc1" presStyleIdx="13" presStyleCnt="15" custScaleX="16280551" custScaleY="4538742">
        <dgm:presLayoutVars>
          <dgm:bulletEnabled val="1"/>
        </dgm:presLayoutVars>
      </dgm:prSet>
      <dgm:spPr/>
    </dgm:pt>
    <dgm:pt modelId="{CE9C36A4-EDC7-1845-810B-0B802C7D7282}" type="pres">
      <dgm:prSet presAssocID="{B2C05EDC-7378-1848-B9C8-A84BA37BFB99}" presName="Name13" presStyleLbl="parChTrans1D2" presStyleIdx="14" presStyleCnt="15"/>
      <dgm:spPr/>
    </dgm:pt>
    <dgm:pt modelId="{17C045C3-FB30-AC4A-9CE6-2E8699BDBAF9}" type="pres">
      <dgm:prSet presAssocID="{6E7EAD80-AD02-5C4F-A70B-03B142FA64D3}" presName="childText" presStyleLbl="bgAcc1" presStyleIdx="14" presStyleCnt="15" custScaleX="16280551" custScaleY="4538742">
        <dgm:presLayoutVars>
          <dgm:bulletEnabled val="1"/>
        </dgm:presLayoutVars>
      </dgm:prSet>
      <dgm:spPr/>
    </dgm:pt>
  </dgm:ptLst>
  <dgm:cxnLst>
    <dgm:cxn modelId="{E0DED602-7464-C048-8969-D47122EFFDA4}" type="presOf" srcId="{6E7EAD80-AD02-5C4F-A70B-03B142FA64D3}" destId="{17C045C3-FB30-AC4A-9CE6-2E8699BDBAF9}" srcOrd="0" destOrd="0" presId="urn:microsoft.com/office/officeart/2005/8/layout/hierarchy3"/>
    <dgm:cxn modelId="{C10B6C05-9CD2-274D-9553-6AAB44F16447}" type="presOf" srcId="{A8B1FA81-D4E5-864C-954D-5B3666D7AED2}" destId="{56B3A97D-CC54-4744-8F7F-E5A9874F4B40}" srcOrd="0" destOrd="0" presId="urn:microsoft.com/office/officeart/2005/8/layout/hierarchy3"/>
    <dgm:cxn modelId="{EE992E07-ED45-CA4C-A76A-1EEBD9C8207A}" type="presOf" srcId="{250AE22E-0FF3-8F4B-9C00-0273E661C301}" destId="{05B0D146-B4B3-E14E-A3D7-204E49C8BEE0}" srcOrd="0" destOrd="0" presId="urn:microsoft.com/office/officeart/2005/8/layout/hierarchy3"/>
    <dgm:cxn modelId="{A3767508-D377-CA41-AA38-696E89A1B67D}" srcId="{66A22393-1413-3D48-A749-9E0902BD0721}" destId="{6E7EAD80-AD02-5C4F-A70B-03B142FA64D3}" srcOrd="14" destOrd="0" parTransId="{B2C05EDC-7378-1848-B9C8-A84BA37BFB99}" sibTransId="{0E0FF0B7-A4B0-0D49-88DE-589BEDBD7F04}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32901E0A-114A-CA46-9A28-C7B5B39F6F99}" srcId="{66A22393-1413-3D48-A749-9E0902BD0721}" destId="{61740E12-E2A3-9F41-B0C4-480F1DE83834}" srcOrd="9" destOrd="0" parTransId="{A8B1FA81-D4E5-864C-954D-5B3666D7AED2}" sibTransId="{D3208334-77BA-FD42-A2D1-ECA78D80C5A4}"/>
    <dgm:cxn modelId="{88FD450C-B3AD-AB41-A79B-917E3BE9F05B}" srcId="{66A22393-1413-3D48-A749-9E0902BD0721}" destId="{CA972425-BCE8-5A41-8AE6-9FB49EE77EA0}" srcOrd="3" destOrd="0" parTransId="{F3CA9D77-8045-9547-8DFC-400DBCCBEC17}" sibTransId="{127B5068-15A1-E746-A0A2-0E99D7CEBE7B}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D6A79F10-BA66-0540-9DA3-A80E71C24095}" srcId="{66A22393-1413-3D48-A749-9E0902BD0721}" destId="{3A40C649-DEC8-024C-A381-69F603468392}" srcOrd="6" destOrd="0" parTransId="{FF7D611D-C412-9A46-99E0-34A816161230}" sibTransId="{1C41935B-A156-6A4F-B80E-70049338E2D7}"/>
    <dgm:cxn modelId="{37A0B915-68F7-DC4D-B4B2-A3F1958735FA}" type="presOf" srcId="{9F6C4C9C-16D0-844B-86D2-BF24416FB6A6}" destId="{D55BBDDA-DCD4-AC4C-872C-C4B7E430C091}" srcOrd="0" destOrd="0" presId="urn:microsoft.com/office/officeart/2005/8/layout/hierarchy3"/>
    <dgm:cxn modelId="{C7A35B1D-FE3D-4443-B515-C3AD14E95154}" type="presOf" srcId="{0A0880CB-30BE-1445-9BA7-4C00576ABABD}" destId="{0FED5912-BC84-7F44-AA3A-395CBC327308}" srcOrd="0" destOrd="0" presId="urn:microsoft.com/office/officeart/2005/8/layout/hierarchy3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F95BBB1F-B0D2-FD4E-BBAF-50BCC5D03F7E}" srcId="{66A22393-1413-3D48-A749-9E0902BD0721}" destId="{7C8B6FA9-7FCF-B148-9A19-CA2010E49DBB}" srcOrd="8" destOrd="0" parTransId="{DEDA9478-6804-CD4B-A446-36EB88F25915}" sibTransId="{818D2D52-0A07-8F4E-AF41-9D2158A7FF68}"/>
    <dgm:cxn modelId="{C621B72E-9304-A94D-897C-B0A0A56DCAC6}" type="presOf" srcId="{CA972425-BCE8-5A41-8AE6-9FB49EE77EA0}" destId="{1197C845-552A-2740-BB2F-1F258AF80D33}" srcOrd="0" destOrd="0" presId="urn:microsoft.com/office/officeart/2005/8/layout/hierarchy3"/>
    <dgm:cxn modelId="{74E35331-82FB-DB4C-A9FD-0C3C8BDEFAB5}" type="presOf" srcId="{4ECD7DA5-4414-594F-9CF7-09FBB67C29D3}" destId="{1EA558DB-5CFB-D241-A7FB-11A6788B7AEB}" srcOrd="0" destOrd="0" presId="urn:microsoft.com/office/officeart/2005/8/layout/hierarchy3"/>
    <dgm:cxn modelId="{3CB29E37-9121-1E4C-A308-4676DBA24D65}" srcId="{66A22393-1413-3D48-A749-9E0902BD0721}" destId="{9D80C64A-C206-0B4F-8C8F-A2629DE69281}" srcOrd="13" destOrd="0" parTransId="{4ECD7DA5-4414-594F-9CF7-09FBB67C29D3}" sibTransId="{405D1760-C834-0846-AD15-10B0CFF7EDD7}"/>
    <dgm:cxn modelId="{70004939-96C2-3F43-B1BA-9AC4256B8E3F}" srcId="{66A22393-1413-3D48-A749-9E0902BD0721}" destId="{A23B39E8-9C9C-444F-8CEE-096E740C891C}" srcOrd="12" destOrd="0" parTransId="{12EAD1FC-228A-3543-8BE6-C90B2ABB51F4}" sibTransId="{7586F684-9F89-CC40-862D-22D73C56B780}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4AB3893A-7C2F-B148-802D-8D398A83F412}" srcId="{66A22393-1413-3D48-A749-9E0902BD0721}" destId="{9F6C4C9C-16D0-844B-86D2-BF24416FB6A6}" srcOrd="10" destOrd="0" parTransId="{B91CF211-A929-F848-B7C8-2104A0E96125}" sibTransId="{01672EB2-0B90-9042-853C-14A5CDA46CAF}"/>
    <dgm:cxn modelId="{83F23E4C-7A45-B247-AE0F-57D7D73B2E57}" srcId="{66A22393-1413-3D48-A749-9E0902BD0721}" destId="{250AE22E-0FF3-8F4B-9C00-0273E661C301}" srcOrd="11" destOrd="0" parTransId="{36082CD5-A89D-0545-A918-41428E09267E}" sibTransId="{BA2AD8FF-77DC-FF4A-B3BE-46427BF77383}"/>
    <dgm:cxn modelId="{FC632C4D-5701-CA4D-BBDB-4BB3FCF4A73F}" type="presOf" srcId="{E54413A9-C110-D344-9325-157279773E4C}" destId="{0308D19F-7568-2549-AE2C-34A252989B43}" srcOrd="0" destOrd="0" presId="urn:microsoft.com/office/officeart/2005/8/layout/hierarchy3"/>
    <dgm:cxn modelId="{445C8065-C830-3B46-9BCD-204BF50D1D8E}" type="presOf" srcId="{095897F3-5AF5-1C43-937D-6D4E081BBE34}" destId="{A1191781-266A-2B4A-A4E5-A7806C9337B1}" srcOrd="0" destOrd="0" presId="urn:microsoft.com/office/officeart/2005/8/layout/hierarchy3"/>
    <dgm:cxn modelId="{BB529167-E53C-2B4E-B91C-5BB9630DF124}" srcId="{66A22393-1413-3D48-A749-9E0902BD0721}" destId="{18275A2E-EC55-9346-91B9-FEF7B9184416}" srcOrd="4" destOrd="0" parTransId="{0A0880CB-30BE-1445-9BA7-4C00576ABABD}" sibTransId="{A8161D0A-4E3C-C240-943A-AA74DD700287}"/>
    <dgm:cxn modelId="{2D27CD68-856B-D647-92FF-AB311A6FBC2D}" type="presOf" srcId="{61740E12-E2A3-9F41-B0C4-480F1DE83834}" destId="{F2C740FE-9197-8B42-B462-00151D07E156}" srcOrd="0" destOrd="0" presId="urn:microsoft.com/office/officeart/2005/8/layout/hierarchy3"/>
    <dgm:cxn modelId="{58A44C6F-81BB-1C4A-ABDB-E0A3BCE27AD4}" type="presOf" srcId="{9D80C64A-C206-0B4F-8C8F-A2629DE69281}" destId="{1FB2E7A1-5652-6148-B918-9868C64EA95E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09D4EB75-33B5-FB4A-9AE4-149C59B3DB74}" srcId="{66A22393-1413-3D48-A749-9E0902BD0721}" destId="{E2CF1920-2344-E644-B8B6-ACA5AD70F90B}" srcOrd="7" destOrd="0" parTransId="{46A2F896-096E-F84D-89A0-1B673A0E7D08}" sibTransId="{6112DD5C-32FB-DA41-9BC6-14BEBE735F2F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1EAEAC90-4CFB-B04B-8850-B44A9DBA5C5E}" type="presOf" srcId="{B2C05EDC-7378-1848-B9C8-A84BA37BFB99}" destId="{CE9C36A4-EDC7-1845-810B-0B802C7D7282}" srcOrd="0" destOrd="0" presId="urn:microsoft.com/office/officeart/2005/8/layout/hierarchy3"/>
    <dgm:cxn modelId="{21CA6E91-9493-A640-8E08-DB1E11AF3766}" type="presOf" srcId="{3A40C649-DEC8-024C-A381-69F603468392}" destId="{F42F66E0-9C8A-B84E-9421-D7E1B7EC3942}" srcOrd="0" destOrd="0" presId="urn:microsoft.com/office/officeart/2005/8/layout/hierarchy3"/>
    <dgm:cxn modelId="{F5362095-ECA9-314E-89C1-9341A3DA6CB9}" type="presOf" srcId="{18275A2E-EC55-9346-91B9-FEF7B9184416}" destId="{9BF98D69-BD4C-5548-9620-A8856E17221B}" srcOrd="0" destOrd="0" presId="urn:microsoft.com/office/officeart/2005/8/layout/hierarchy3"/>
    <dgm:cxn modelId="{2390369E-B01E-024B-BAA0-7F9ADB0BFAE0}" type="presOf" srcId="{12EAD1FC-228A-3543-8BE6-C90B2ABB51F4}" destId="{93F1C6B3-AFC7-0A4E-AC14-C2497FFF2380}" srcOrd="0" destOrd="0" presId="urn:microsoft.com/office/officeart/2005/8/layout/hierarchy3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8FA19B0-F69A-B54D-9505-94057B045C8D}" srcId="{66A22393-1413-3D48-A749-9E0902BD0721}" destId="{E54413A9-C110-D344-9325-157279773E4C}" srcOrd="5" destOrd="0" parTransId="{095897F3-5AF5-1C43-937D-6D4E081BBE34}" sibTransId="{FBEAC508-4AB8-E44C-BFF6-F7C13D4C74CC}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DD48F2C5-FA63-E04D-BD0A-34196A4F37F0}" type="presOf" srcId="{B91CF211-A929-F848-B7C8-2104A0E96125}" destId="{04E68BEA-052A-AA47-9164-286A04922461}" srcOrd="0" destOrd="0" presId="urn:microsoft.com/office/officeart/2005/8/layout/hierarchy3"/>
    <dgm:cxn modelId="{A0992EC9-1B8F-374C-B12F-AD609DD0B8DF}" type="presOf" srcId="{7C8B6FA9-7FCF-B148-9A19-CA2010E49DBB}" destId="{0C1715C5-0484-BB4E-A97A-7CDD9805EF89}" srcOrd="0" destOrd="0" presId="urn:microsoft.com/office/officeart/2005/8/layout/hierarchy3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130970CC-70A8-A343-9C67-5C98E491E768}" type="presOf" srcId="{DEDA9478-6804-CD4B-A446-36EB88F25915}" destId="{D7415835-96F4-BC4F-9E3D-0BF83F044FA9}" srcOrd="0" destOrd="0" presId="urn:microsoft.com/office/officeart/2005/8/layout/hierarchy3"/>
    <dgm:cxn modelId="{203799E1-0636-1046-9604-B364465DA547}" type="presOf" srcId="{46A2F896-096E-F84D-89A0-1B673A0E7D08}" destId="{356B5539-A8E0-3842-95BE-E998D00636BF}" srcOrd="0" destOrd="0" presId="urn:microsoft.com/office/officeart/2005/8/layout/hierarchy3"/>
    <dgm:cxn modelId="{D54CDFE1-1C7E-D444-884D-3ADDE92A2074}" type="presOf" srcId="{FF7D611D-C412-9A46-99E0-34A816161230}" destId="{F2544A20-6AC6-DE4F-8BC4-6C0609453788}" srcOrd="0" destOrd="0" presId="urn:microsoft.com/office/officeart/2005/8/layout/hierarchy3"/>
    <dgm:cxn modelId="{E623EBE4-636A-A54E-9BB5-F80CB8812D5A}" type="presOf" srcId="{36082CD5-A89D-0545-A918-41428E09267E}" destId="{D0D390DE-4119-1441-A172-D2E95D9ABCB6}" srcOrd="0" destOrd="0" presId="urn:microsoft.com/office/officeart/2005/8/layout/hierarchy3"/>
    <dgm:cxn modelId="{D53A28E6-7EEC-2647-8BC1-438253077FC4}" type="presOf" srcId="{F3CA9D77-8045-9547-8DFC-400DBCCBEC17}" destId="{957BD1B6-3F71-134A-968B-32C77E614BFD}" srcOrd="0" destOrd="0" presId="urn:microsoft.com/office/officeart/2005/8/layout/hierarchy3"/>
    <dgm:cxn modelId="{B59F3EEF-A5FF-5F47-A57C-5EF7DA141908}" type="presOf" srcId="{A23B39E8-9C9C-444F-8CEE-096E740C891C}" destId="{0997C940-9485-5842-B084-505B7901A9F0}" srcOrd="0" destOrd="0" presId="urn:microsoft.com/office/officeart/2005/8/layout/hierarchy3"/>
    <dgm:cxn modelId="{AA9888FF-1EB2-674F-BB66-7FA7F2D93250}" type="presOf" srcId="{E2CF1920-2344-E644-B8B6-ACA5AD70F90B}" destId="{3C51420F-5BBB-9C45-BF82-1EEEE8EA459F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82D600DB-C389-2440-8E24-DA53100E8B6C}" type="presParOf" srcId="{BABC366B-8ACE-3144-AD9D-D12FDA02C415}" destId="{957BD1B6-3F71-134A-968B-32C77E614BFD}" srcOrd="6" destOrd="0" presId="urn:microsoft.com/office/officeart/2005/8/layout/hierarchy3"/>
    <dgm:cxn modelId="{F06AD464-FA40-EE44-9B7C-6A9F9262AFC1}" type="presParOf" srcId="{BABC366B-8ACE-3144-AD9D-D12FDA02C415}" destId="{1197C845-552A-2740-BB2F-1F258AF80D33}" srcOrd="7" destOrd="0" presId="urn:microsoft.com/office/officeart/2005/8/layout/hierarchy3"/>
    <dgm:cxn modelId="{09EBB8C9-04AC-9E48-BD3D-A3BFD1073457}" type="presParOf" srcId="{BABC366B-8ACE-3144-AD9D-D12FDA02C415}" destId="{0FED5912-BC84-7F44-AA3A-395CBC327308}" srcOrd="8" destOrd="0" presId="urn:microsoft.com/office/officeart/2005/8/layout/hierarchy3"/>
    <dgm:cxn modelId="{DE024A68-DE92-8146-8454-D8A63E2005CC}" type="presParOf" srcId="{BABC366B-8ACE-3144-AD9D-D12FDA02C415}" destId="{9BF98D69-BD4C-5548-9620-A8856E17221B}" srcOrd="9" destOrd="0" presId="urn:microsoft.com/office/officeart/2005/8/layout/hierarchy3"/>
    <dgm:cxn modelId="{AD4D6ACB-2094-A446-988C-C076C6ED49BD}" type="presParOf" srcId="{BABC366B-8ACE-3144-AD9D-D12FDA02C415}" destId="{A1191781-266A-2B4A-A4E5-A7806C9337B1}" srcOrd="10" destOrd="0" presId="urn:microsoft.com/office/officeart/2005/8/layout/hierarchy3"/>
    <dgm:cxn modelId="{8EFC0DEA-55FC-C648-A1E4-120519049A65}" type="presParOf" srcId="{BABC366B-8ACE-3144-AD9D-D12FDA02C415}" destId="{0308D19F-7568-2549-AE2C-34A252989B43}" srcOrd="11" destOrd="0" presId="urn:microsoft.com/office/officeart/2005/8/layout/hierarchy3"/>
    <dgm:cxn modelId="{260D3508-D1BB-3A4E-8FEA-5F8452095D96}" type="presParOf" srcId="{BABC366B-8ACE-3144-AD9D-D12FDA02C415}" destId="{F2544A20-6AC6-DE4F-8BC4-6C0609453788}" srcOrd="12" destOrd="0" presId="urn:microsoft.com/office/officeart/2005/8/layout/hierarchy3"/>
    <dgm:cxn modelId="{6F82EDC9-B818-154F-BA9B-F956A680AA8A}" type="presParOf" srcId="{BABC366B-8ACE-3144-AD9D-D12FDA02C415}" destId="{F42F66E0-9C8A-B84E-9421-D7E1B7EC3942}" srcOrd="13" destOrd="0" presId="urn:microsoft.com/office/officeart/2005/8/layout/hierarchy3"/>
    <dgm:cxn modelId="{76A6787E-F77A-9E49-BF8E-207D108C6C07}" type="presParOf" srcId="{BABC366B-8ACE-3144-AD9D-D12FDA02C415}" destId="{356B5539-A8E0-3842-95BE-E998D00636BF}" srcOrd="14" destOrd="0" presId="urn:microsoft.com/office/officeart/2005/8/layout/hierarchy3"/>
    <dgm:cxn modelId="{AF362DC6-8496-6B4A-9955-77EAA01A4615}" type="presParOf" srcId="{BABC366B-8ACE-3144-AD9D-D12FDA02C415}" destId="{3C51420F-5BBB-9C45-BF82-1EEEE8EA459F}" srcOrd="15" destOrd="0" presId="urn:microsoft.com/office/officeart/2005/8/layout/hierarchy3"/>
    <dgm:cxn modelId="{A5A8EC87-87A0-3E4C-8D83-025C380AF955}" type="presParOf" srcId="{BABC366B-8ACE-3144-AD9D-D12FDA02C415}" destId="{D7415835-96F4-BC4F-9E3D-0BF83F044FA9}" srcOrd="16" destOrd="0" presId="urn:microsoft.com/office/officeart/2005/8/layout/hierarchy3"/>
    <dgm:cxn modelId="{F8BC6684-8602-7E47-A982-F27E951884C2}" type="presParOf" srcId="{BABC366B-8ACE-3144-AD9D-D12FDA02C415}" destId="{0C1715C5-0484-BB4E-A97A-7CDD9805EF89}" srcOrd="17" destOrd="0" presId="urn:microsoft.com/office/officeart/2005/8/layout/hierarchy3"/>
    <dgm:cxn modelId="{222D47E5-DF1B-BD49-B7B9-1C2148739974}" type="presParOf" srcId="{BABC366B-8ACE-3144-AD9D-D12FDA02C415}" destId="{56B3A97D-CC54-4744-8F7F-E5A9874F4B40}" srcOrd="18" destOrd="0" presId="urn:microsoft.com/office/officeart/2005/8/layout/hierarchy3"/>
    <dgm:cxn modelId="{8DE9CFA7-087F-244A-B392-AD9E00EA2083}" type="presParOf" srcId="{BABC366B-8ACE-3144-AD9D-D12FDA02C415}" destId="{F2C740FE-9197-8B42-B462-00151D07E156}" srcOrd="19" destOrd="0" presId="urn:microsoft.com/office/officeart/2005/8/layout/hierarchy3"/>
    <dgm:cxn modelId="{7ADE2248-69C3-B64B-BB84-816898F24B97}" type="presParOf" srcId="{BABC366B-8ACE-3144-AD9D-D12FDA02C415}" destId="{04E68BEA-052A-AA47-9164-286A04922461}" srcOrd="20" destOrd="0" presId="urn:microsoft.com/office/officeart/2005/8/layout/hierarchy3"/>
    <dgm:cxn modelId="{E195F9B4-061C-7742-B5C8-113145EA9340}" type="presParOf" srcId="{BABC366B-8ACE-3144-AD9D-D12FDA02C415}" destId="{D55BBDDA-DCD4-AC4C-872C-C4B7E430C091}" srcOrd="21" destOrd="0" presId="urn:microsoft.com/office/officeart/2005/8/layout/hierarchy3"/>
    <dgm:cxn modelId="{4F23FBFF-BFB0-5141-857A-1EB33742F14A}" type="presParOf" srcId="{BABC366B-8ACE-3144-AD9D-D12FDA02C415}" destId="{D0D390DE-4119-1441-A172-D2E95D9ABCB6}" srcOrd="22" destOrd="0" presId="urn:microsoft.com/office/officeart/2005/8/layout/hierarchy3"/>
    <dgm:cxn modelId="{7CBC0070-E6B4-2241-8FA3-1272A2B01236}" type="presParOf" srcId="{BABC366B-8ACE-3144-AD9D-D12FDA02C415}" destId="{05B0D146-B4B3-E14E-A3D7-204E49C8BEE0}" srcOrd="23" destOrd="0" presId="urn:microsoft.com/office/officeart/2005/8/layout/hierarchy3"/>
    <dgm:cxn modelId="{9BDD762F-8A9C-A34F-8FF2-0CE8FAE87EF6}" type="presParOf" srcId="{BABC366B-8ACE-3144-AD9D-D12FDA02C415}" destId="{93F1C6B3-AFC7-0A4E-AC14-C2497FFF2380}" srcOrd="24" destOrd="0" presId="urn:microsoft.com/office/officeart/2005/8/layout/hierarchy3"/>
    <dgm:cxn modelId="{423E82E9-01A4-2149-8310-9E13883F3F4B}" type="presParOf" srcId="{BABC366B-8ACE-3144-AD9D-D12FDA02C415}" destId="{0997C940-9485-5842-B084-505B7901A9F0}" srcOrd="25" destOrd="0" presId="urn:microsoft.com/office/officeart/2005/8/layout/hierarchy3"/>
    <dgm:cxn modelId="{DED97258-AA9A-6F4D-AD52-04853EB15A5F}" type="presParOf" srcId="{BABC366B-8ACE-3144-AD9D-D12FDA02C415}" destId="{1EA558DB-5CFB-D241-A7FB-11A6788B7AEB}" srcOrd="26" destOrd="0" presId="urn:microsoft.com/office/officeart/2005/8/layout/hierarchy3"/>
    <dgm:cxn modelId="{167D2329-EE57-0840-A2A9-CCFA56E3B179}" type="presParOf" srcId="{BABC366B-8ACE-3144-AD9D-D12FDA02C415}" destId="{1FB2E7A1-5652-6148-B918-9868C64EA95E}" srcOrd="27" destOrd="0" presId="urn:microsoft.com/office/officeart/2005/8/layout/hierarchy3"/>
    <dgm:cxn modelId="{515C1855-E76B-4B40-BB98-F8B60ED81491}" type="presParOf" srcId="{BABC366B-8ACE-3144-AD9D-D12FDA02C415}" destId="{CE9C36A4-EDC7-1845-810B-0B802C7D7282}" srcOrd="28" destOrd="0" presId="urn:microsoft.com/office/officeart/2005/8/layout/hierarchy3"/>
    <dgm:cxn modelId="{B3CBBAFA-B51B-6B4E-B2B8-8F86014E7DA3}" type="presParOf" srcId="{BABC366B-8ACE-3144-AD9D-D12FDA02C415}" destId="{17C045C3-FB30-AC4A-9CE6-2E8699BDBAF9}" srcOrd="29" destOrd="0" presId="urn:microsoft.com/office/officeart/2005/8/layout/hierarchy3"/>
  </dgm:cxnLst>
  <dgm:bg/>
  <dgm:whole>
    <a:ln w="28575"/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3A96BA-B437-364F-8E05-3FAD184CAD7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6A22393-1413-3D48-A749-9E0902BD0721}">
      <dgm:prSet phldrT="[Testo]" phldr="0" custT="1"/>
      <dgm:spPr>
        <a:solidFill>
          <a:srgbClr val="408856"/>
        </a:solidFill>
        <a:ln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gm:t>
    </dgm:pt>
    <dgm:pt modelId="{35393007-F59D-6B4E-9ECD-C9DBEA8B77BD}" type="parTrans" cxnId="{4D8A35AD-041D-4A44-B2B4-F1373D64161F}">
      <dgm:prSet/>
      <dgm:spPr/>
      <dgm:t>
        <a:bodyPr/>
        <a:lstStyle/>
        <a:p>
          <a:endParaRPr lang="it-IT"/>
        </a:p>
      </dgm:t>
    </dgm:pt>
    <dgm:pt modelId="{45E73E17-1852-CF4B-BD2A-593E810693E2}" type="sibTrans" cxnId="{4D8A35AD-041D-4A44-B2B4-F1373D64161F}">
      <dgm:prSet/>
      <dgm:spPr/>
      <dgm:t>
        <a:bodyPr/>
        <a:lstStyle/>
        <a:p>
          <a:endParaRPr lang="it-IT"/>
        </a:p>
      </dgm:t>
    </dgm:pt>
    <dgm:pt modelId="{2E7EEF75-4B61-BE4D-ABE0-C286D1A3090D}">
      <dgm:prSet phldrT="[Testo]" custT="1"/>
      <dgm:spPr>
        <a:solidFill>
          <a:srgbClr val="B1D0BA">
            <a:alpha val="90000"/>
          </a:srgbClr>
        </a:solidFill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SALA OPERATIVA </a:t>
          </a:r>
        </a:p>
      </dgm:t>
    </dgm:pt>
    <dgm:pt modelId="{BAC96E35-3CE0-D649-BC2D-5876CC7DFA8F}" type="parTrans" cxnId="{E050A60E-5E01-D549-99ED-8F5C9866CD6F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882A062A-FA5F-674B-9534-CE3CBD57E1A0}" type="sibTrans" cxnId="{E050A60E-5E01-D549-99ED-8F5C9866CD6F}">
      <dgm:prSet/>
      <dgm:spPr/>
      <dgm:t>
        <a:bodyPr/>
        <a:lstStyle/>
        <a:p>
          <a:endParaRPr lang="it-IT"/>
        </a:p>
      </dgm:t>
    </dgm:pt>
    <dgm:pt modelId="{4B82FEA9-31BF-C642-92FD-9D8F95F59869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5964B907-F497-A644-87EA-CCAC95E477D2}" type="parTrans" cxnId="{58FDCA08-AD9B-BD48-B3A5-A1DC5B5113D9}">
      <dgm:prSet/>
      <dgm:spPr>
        <a:ln w="25400">
          <a:solidFill>
            <a:srgbClr val="408856"/>
          </a:solidFill>
        </a:ln>
      </dgm:spPr>
      <dgm:t>
        <a:bodyPr/>
        <a:lstStyle/>
        <a:p>
          <a:endParaRPr lang="it-IT"/>
        </a:p>
      </dgm:t>
    </dgm:pt>
    <dgm:pt modelId="{7F09FFE5-B37C-0F44-B86B-5349794692BF}" type="sibTrans" cxnId="{58FDCA08-AD9B-BD48-B3A5-A1DC5B5113D9}">
      <dgm:prSet/>
      <dgm:spPr/>
      <dgm:t>
        <a:bodyPr/>
        <a:lstStyle/>
        <a:p>
          <a:endParaRPr lang="it-IT"/>
        </a:p>
      </dgm:t>
    </dgm:pt>
    <dgm:pt modelId="{E9735CAB-A24B-B54C-AA70-87E1BD4E4C2B}">
      <dgm:prSet phldrT="[Testo]" custT="1"/>
      <dgm:spPr>
        <a:ln w="25400">
          <a:solidFill>
            <a:srgbClr val="438A50"/>
          </a:solidFill>
        </a:ln>
      </dgm:spPr>
      <dgm:t>
        <a:bodyPr/>
        <a:lstStyle/>
        <a:p>
          <a:pPr rtl="0">
            <a:lnSpc>
              <a:spcPct val="100000"/>
            </a:lnSpc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Legato ai Turni</a:t>
          </a:r>
        </a:p>
      </dgm:t>
    </dgm:pt>
    <dgm:pt modelId="{7D5EB55A-B8C3-0546-ADE8-7C931BA0C866}" type="parTrans" cxnId="{A4ADB37C-D2D3-5A45-9480-193FEA4DAF6A}">
      <dgm:prSet/>
      <dgm:spPr>
        <a:ln w="25400"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FBB4F8FA-2F79-7A42-8425-DDA84DDC9034}" type="sibTrans" cxnId="{A4ADB37C-D2D3-5A45-9480-193FEA4DAF6A}">
      <dgm:prSet/>
      <dgm:spPr/>
      <dgm:t>
        <a:bodyPr/>
        <a:lstStyle/>
        <a:p>
          <a:endParaRPr lang="it-IT"/>
        </a:p>
      </dgm:t>
    </dgm:pt>
    <dgm:pt modelId="{83BF28A0-5B99-1B49-9DFA-C88E92C43DFA}">
      <dgm:prSet custT="1"/>
      <dgm:spPr>
        <a:solidFill>
          <a:srgbClr val="B9D5C2"/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spc="0" dirty="0">
              <a:latin typeface="Avenir Book" panose="02000503020000020003" pitchFamily="2" charset="0"/>
            </a:rPr>
            <a:t>ISTRUTTORI</a:t>
          </a:r>
        </a:p>
      </dgm:t>
    </dgm:pt>
    <dgm:pt modelId="{6AE4DB0C-C6A7-7549-A75B-7E12DEC48B8C}" type="parTrans" cxnId="{550007E0-2CE6-774F-B260-48C9CEB4D929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3C14D530-80FB-0145-874F-EF69ACDAA7FF}" type="sibTrans" cxnId="{550007E0-2CE6-774F-B260-48C9CEB4D929}">
      <dgm:prSet/>
      <dgm:spPr/>
      <dgm:t>
        <a:bodyPr/>
        <a:lstStyle/>
        <a:p>
          <a:endParaRPr lang="it-IT"/>
        </a:p>
      </dgm:t>
    </dgm:pt>
    <dgm:pt modelId="{ABE2846A-AAC8-BF46-8B65-856A5D431A92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spc="0" dirty="0">
              <a:latin typeface="Avenir Book" panose="02000503020000020003" pitchFamily="2" charset="0"/>
            </a:rPr>
            <a:t>BIGLIETTERIE, FRONT LINE E ADDETTI VARCHI</a:t>
          </a:r>
        </a:p>
      </dgm:t>
    </dgm:pt>
    <dgm:pt modelId="{1FC8B2A6-21B1-DC4B-A442-B3718F2E174A}" type="parTrans" cxnId="{1214269C-F480-D445-8F60-D4E9AB094FE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60D57E5-8B40-7448-9671-2F6BC9DC8ED9}" type="sibTrans" cxnId="{1214269C-F480-D445-8F60-D4E9AB094FEE}">
      <dgm:prSet/>
      <dgm:spPr/>
      <dgm:t>
        <a:bodyPr/>
        <a:lstStyle/>
        <a:p>
          <a:endParaRPr lang="it-IT"/>
        </a:p>
      </dgm:t>
    </dgm:pt>
    <dgm:pt modelId="{E57FC5B8-EFF0-9449-8B7C-32CABF661B3B}">
      <dgm:prSet custT="1"/>
      <dgm:spPr>
        <a:solidFill>
          <a:srgbClr val="B9D5C2">
            <a:alpha val="90000"/>
          </a:srgbClr>
        </a:solidFill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1" spc="0" dirty="0">
              <a:latin typeface="Avenir Book" panose="02000503020000020003" pitchFamily="2" charset="0"/>
            </a:rPr>
            <a:t>UFFICI</a:t>
          </a:r>
        </a:p>
      </dgm:t>
    </dgm:pt>
    <dgm:pt modelId="{F86C03D8-F69B-1A4A-BBB8-3B6017C98C43}" type="parTrans" cxnId="{94A1A272-2373-C347-B4EC-6FD016F93CF3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6B806B0B-EFD1-744E-B0C5-7FF430345AC8}" type="sibTrans" cxnId="{94A1A272-2373-C347-B4EC-6FD016F93CF3}">
      <dgm:prSet/>
      <dgm:spPr/>
      <dgm:t>
        <a:bodyPr/>
        <a:lstStyle/>
        <a:p>
          <a:endParaRPr lang="it-IT"/>
        </a:p>
      </dgm:t>
    </dgm:pt>
    <dgm:pt modelId="{8E36C01A-3490-C240-96DF-CFF3AFAFB85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gm:t>
    </dgm:pt>
    <dgm:pt modelId="{EC218D49-53F6-0D48-B408-CE2C9A0C7AEC}" type="parTrans" cxnId="{03BB361D-27AD-E648-ABBA-F91EE6317626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9B15670-435E-0144-8DA1-A1011E8AF373}" type="sibTrans" cxnId="{03BB361D-27AD-E648-ABBA-F91EE6317626}">
      <dgm:prSet/>
      <dgm:spPr/>
      <dgm:t>
        <a:bodyPr/>
        <a:lstStyle/>
        <a:p>
          <a:endParaRPr lang="it-IT"/>
        </a:p>
      </dgm:t>
    </dgm:pt>
    <dgm:pt modelId="{79DB3E7C-1173-4340-A998-EFC1C9D6B232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b="0" i="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gm:t>
    </dgm:pt>
    <dgm:pt modelId="{589F8DF3-F600-B44F-ADD1-5A62CE01220C}" type="parTrans" cxnId="{E8FA53D4-A990-E049-B742-EAA72794973E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A0D3A72E-8150-0E49-92AB-FD467EFFD17A}" type="sibTrans" cxnId="{E8FA53D4-A990-E049-B742-EAA72794973E}">
      <dgm:prSet/>
      <dgm:spPr/>
      <dgm:t>
        <a:bodyPr/>
        <a:lstStyle/>
        <a:p>
          <a:endParaRPr lang="it-IT"/>
        </a:p>
      </dgm:t>
    </dgm:pt>
    <dgm:pt modelId="{EA1D4E18-114C-F34E-A310-5D4CD80966CE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Stress Legato ai Turni</a:t>
          </a:r>
        </a:p>
      </dgm:t>
    </dgm:pt>
    <dgm:pt modelId="{C8AC01DB-5993-3740-B61F-446175217AC6}" type="parTrans" cxnId="{80E12A04-3D9A-514A-952C-6AA05EED5332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0D8EF63C-DBA5-844D-9A0A-B9D15E7D33A1}" type="sibTrans" cxnId="{80E12A04-3D9A-514A-952C-6AA05EED5332}">
      <dgm:prSet/>
      <dgm:spPr/>
      <dgm:t>
        <a:bodyPr/>
        <a:lstStyle/>
        <a:p>
          <a:endParaRPr lang="it-IT"/>
        </a:p>
      </dgm:t>
    </dgm:pt>
    <dgm:pt modelId="{EF4920E0-2B7F-124E-A9E9-DCA0B894CD11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Rapporto con Utenza e Gestione dei Conflitti</a:t>
          </a:r>
        </a:p>
      </dgm:t>
    </dgm:pt>
    <dgm:pt modelId="{DF2C7713-49C0-B447-94AC-8DC06CB8ABEF}" type="parTrans" cxnId="{BFBD4F3B-064C-864C-908C-27F49A129FEB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3A7247DD-C63B-7B4B-920E-50122292936D}" type="sibTrans" cxnId="{BFBD4F3B-064C-864C-908C-27F49A129FEB}">
      <dgm:prSet/>
      <dgm:spPr/>
      <dgm:t>
        <a:bodyPr/>
        <a:lstStyle/>
        <a:p>
          <a:endParaRPr lang="it-IT"/>
        </a:p>
      </dgm:t>
    </dgm:pt>
    <dgm:pt modelId="{1508CB87-469E-1144-B90E-AD891055FE29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Coordinamento e Comunicazione in Situazioni Critiche</a:t>
          </a:r>
        </a:p>
      </dgm:t>
    </dgm:pt>
    <dgm:pt modelId="{48BC6B9C-6018-4D4B-9BA5-F59E8EDE0B22}" type="parTrans" cxnId="{75575372-4B57-284B-90ED-24382DB85D54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702F4CDD-BC22-BC4E-83AF-E63DA42CC3ED}" type="sibTrans" cxnId="{75575372-4B57-284B-90ED-24382DB85D54}">
      <dgm:prSet/>
      <dgm:spPr/>
      <dgm:t>
        <a:bodyPr/>
        <a:lstStyle/>
        <a:p>
          <a:endParaRPr lang="it-IT"/>
        </a:p>
      </dgm:t>
    </dgm:pt>
    <dgm:pt modelId="{0E61E9A5-A469-144C-89CD-2637F079CF18}">
      <dgm:prSet custT="1"/>
      <dgm:spPr>
        <a:ln>
          <a:solidFill>
            <a:srgbClr val="438A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it-IT" sz="1200" spc="0" dirty="0">
              <a:latin typeface="Avenir Book" panose="02000503020000020003" pitchFamily="2" charset="0"/>
            </a:rPr>
            <a:t>Gestione dei Dati Sensibili e Normative sulla Privacy</a:t>
          </a:r>
        </a:p>
      </dgm:t>
    </dgm:pt>
    <dgm:pt modelId="{484EB394-90EC-CE4F-A129-E9E238E3412D}" type="parTrans" cxnId="{B5FF625E-17A2-FF44-A68E-D11F1C09C7F8}">
      <dgm:prSet/>
      <dgm:spPr>
        <a:ln>
          <a:solidFill>
            <a:srgbClr val="438A50"/>
          </a:solidFill>
        </a:ln>
      </dgm:spPr>
      <dgm:t>
        <a:bodyPr/>
        <a:lstStyle/>
        <a:p>
          <a:endParaRPr lang="it-IT"/>
        </a:p>
      </dgm:t>
    </dgm:pt>
    <dgm:pt modelId="{35626858-E483-9648-8145-55FBED156884}" type="sibTrans" cxnId="{B5FF625E-17A2-FF44-A68E-D11F1C09C7F8}">
      <dgm:prSet/>
      <dgm:spPr/>
      <dgm:t>
        <a:bodyPr/>
        <a:lstStyle/>
        <a:p>
          <a:endParaRPr lang="it-IT"/>
        </a:p>
      </dgm:t>
    </dgm:pt>
    <dgm:pt modelId="{193FC8D4-D749-864A-9E2D-406CE0879717}" type="pres">
      <dgm:prSet presAssocID="{363A96BA-B437-364F-8E05-3FAD184CAD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2E34FF-607D-3D48-86F5-BB801784BE9C}" type="pres">
      <dgm:prSet presAssocID="{66A22393-1413-3D48-A749-9E0902BD0721}" presName="root" presStyleCnt="0"/>
      <dgm:spPr/>
    </dgm:pt>
    <dgm:pt modelId="{A2521767-4A3D-B942-A316-7D26410CFAF6}" type="pres">
      <dgm:prSet presAssocID="{66A22393-1413-3D48-A749-9E0902BD0721}" presName="rootComposite" presStyleCnt="0"/>
      <dgm:spPr/>
    </dgm:pt>
    <dgm:pt modelId="{E9E5B1CF-F120-604C-A74F-9511508FA336}" type="pres">
      <dgm:prSet presAssocID="{66A22393-1413-3D48-A749-9E0902BD0721}" presName="rootText" presStyleLbl="node1" presStyleIdx="0" presStyleCnt="1" custScaleX="1233947" custScaleY="592977" custLinFactNeighborX="-98745" custLinFactNeighborY="1678"/>
      <dgm:spPr/>
    </dgm:pt>
    <dgm:pt modelId="{0D291429-3737-9A4C-B05C-B656748F9030}" type="pres">
      <dgm:prSet presAssocID="{66A22393-1413-3D48-A749-9E0902BD0721}" presName="rootConnector" presStyleLbl="node1" presStyleIdx="0" presStyleCnt="1"/>
      <dgm:spPr/>
    </dgm:pt>
    <dgm:pt modelId="{BABC366B-8ACE-3144-AD9D-D12FDA02C415}" type="pres">
      <dgm:prSet presAssocID="{66A22393-1413-3D48-A749-9E0902BD0721}" presName="childShape" presStyleCnt="0"/>
      <dgm:spPr/>
    </dgm:pt>
    <dgm:pt modelId="{A6DC29F1-6741-144C-B54D-E0FE6A010C17}" type="pres">
      <dgm:prSet presAssocID="{BAC96E35-3CE0-D649-BC2D-5876CC7DFA8F}" presName="Name13" presStyleLbl="parChTrans1D2" presStyleIdx="0" presStyleCnt="12"/>
      <dgm:spPr/>
    </dgm:pt>
    <dgm:pt modelId="{D9A68F1F-B0FF-B741-857B-3E07A6FFF31E}" type="pres">
      <dgm:prSet presAssocID="{2E7EEF75-4B61-BE4D-ABE0-C286D1A3090D}" presName="childText" presStyleLbl="bgAcc1" presStyleIdx="0" presStyleCnt="12" custScaleX="1542433" custScaleY="324276">
        <dgm:presLayoutVars>
          <dgm:bulletEnabled val="1"/>
        </dgm:presLayoutVars>
      </dgm:prSet>
      <dgm:spPr/>
    </dgm:pt>
    <dgm:pt modelId="{384E6364-E07A-8F4C-8335-861A329CEF1D}" type="pres">
      <dgm:prSet presAssocID="{5964B907-F497-A644-87EA-CCAC95E477D2}" presName="Name13" presStyleLbl="parChTrans1D2" presStyleIdx="1" presStyleCnt="12"/>
      <dgm:spPr/>
    </dgm:pt>
    <dgm:pt modelId="{6083E82C-CBA8-D341-A89F-A76597995065}" type="pres">
      <dgm:prSet presAssocID="{4B82FEA9-31BF-C642-92FD-9D8F95F59869}" presName="childText" presStyleLbl="bgAcc1" presStyleIdx="1" presStyleCnt="12" custScaleX="1542434" custScaleY="324276">
        <dgm:presLayoutVars>
          <dgm:bulletEnabled val="1"/>
        </dgm:presLayoutVars>
      </dgm:prSet>
      <dgm:spPr/>
    </dgm:pt>
    <dgm:pt modelId="{26F65B25-24D5-EA4D-8DA8-02F7193D5520}" type="pres">
      <dgm:prSet presAssocID="{7D5EB55A-B8C3-0546-ADE8-7C931BA0C866}" presName="Name13" presStyleLbl="parChTrans1D2" presStyleIdx="2" presStyleCnt="12"/>
      <dgm:spPr/>
    </dgm:pt>
    <dgm:pt modelId="{8B43CA6D-67B8-0445-B66B-03FA6E8A92BD}" type="pres">
      <dgm:prSet presAssocID="{E9735CAB-A24B-B54C-AA70-87E1BD4E4C2B}" presName="childText" presStyleLbl="bgAcc1" presStyleIdx="2" presStyleCnt="12" custScaleX="1542433" custScaleY="324276">
        <dgm:presLayoutVars>
          <dgm:bulletEnabled val="1"/>
        </dgm:presLayoutVars>
      </dgm:prSet>
      <dgm:spPr/>
    </dgm:pt>
    <dgm:pt modelId="{C85639B4-B61F-C54D-B67B-DB8163F07231}" type="pres">
      <dgm:prSet presAssocID="{48BC6B9C-6018-4D4B-9BA5-F59E8EDE0B22}" presName="Name13" presStyleLbl="parChTrans1D2" presStyleIdx="3" presStyleCnt="12"/>
      <dgm:spPr/>
    </dgm:pt>
    <dgm:pt modelId="{5067679D-2877-6443-88D5-8E3CC8C59E32}" type="pres">
      <dgm:prSet presAssocID="{1508CB87-469E-1144-B90E-AD891055FE29}" presName="childText" presStyleLbl="bgAcc1" presStyleIdx="3" presStyleCnt="12" custScaleX="1542433" custScaleY="324276">
        <dgm:presLayoutVars>
          <dgm:bulletEnabled val="1"/>
        </dgm:presLayoutVars>
      </dgm:prSet>
      <dgm:spPr/>
    </dgm:pt>
    <dgm:pt modelId="{CD8BFFBA-D540-C445-9291-5D892D704B9C}" type="pres">
      <dgm:prSet presAssocID="{6AE4DB0C-C6A7-7549-A75B-7E12DEC48B8C}" presName="Name13" presStyleLbl="parChTrans1D2" presStyleIdx="4" presStyleCnt="12"/>
      <dgm:spPr/>
    </dgm:pt>
    <dgm:pt modelId="{4703C10C-5193-4F43-83F5-9072BA3F1F17}" type="pres">
      <dgm:prSet presAssocID="{83BF28A0-5B99-1B49-9DFA-C88E92C43DFA}" presName="childText" presStyleLbl="bgAcc1" presStyleIdx="4" presStyleCnt="12" custScaleX="1542434" custScaleY="324276">
        <dgm:presLayoutVars>
          <dgm:bulletEnabled val="1"/>
        </dgm:presLayoutVars>
      </dgm:prSet>
      <dgm:spPr/>
    </dgm:pt>
    <dgm:pt modelId="{EF443AC6-2BDF-D841-9841-7CFA56100F2A}" type="pres">
      <dgm:prSet presAssocID="{EC218D49-53F6-0D48-B408-CE2C9A0C7AEC}" presName="Name13" presStyleLbl="parChTrans1D2" presStyleIdx="5" presStyleCnt="12"/>
      <dgm:spPr/>
    </dgm:pt>
    <dgm:pt modelId="{37CC3359-BDA1-5041-9E61-498879EFD42F}" type="pres">
      <dgm:prSet presAssocID="{8E36C01A-3490-C240-96DF-CFF3AFAFB852}" presName="childText" presStyleLbl="bgAcc1" presStyleIdx="5" presStyleCnt="12" custScaleX="1542433" custScaleY="324276">
        <dgm:presLayoutVars>
          <dgm:bulletEnabled val="1"/>
        </dgm:presLayoutVars>
      </dgm:prSet>
      <dgm:spPr/>
    </dgm:pt>
    <dgm:pt modelId="{07184B41-37EB-A04C-8D1D-BFC31F16FF97}" type="pres">
      <dgm:prSet presAssocID="{589F8DF3-F600-B44F-ADD1-5A62CE01220C}" presName="Name13" presStyleLbl="parChTrans1D2" presStyleIdx="6" presStyleCnt="12"/>
      <dgm:spPr/>
    </dgm:pt>
    <dgm:pt modelId="{D1AFFD4F-F650-BE44-82B4-0ADAB8B0F54D}" type="pres">
      <dgm:prSet presAssocID="{79DB3E7C-1173-4340-A998-EFC1C9D6B232}" presName="childText" presStyleLbl="bgAcc1" presStyleIdx="6" presStyleCnt="12" custScaleX="1542433" custScaleY="324276">
        <dgm:presLayoutVars>
          <dgm:bulletEnabled val="1"/>
        </dgm:presLayoutVars>
      </dgm:prSet>
      <dgm:spPr/>
    </dgm:pt>
    <dgm:pt modelId="{8C660AA7-8E54-8745-8202-8EA636B8699E}" type="pres">
      <dgm:prSet presAssocID="{1FC8B2A6-21B1-DC4B-A442-B3718F2E174A}" presName="Name13" presStyleLbl="parChTrans1D2" presStyleIdx="7" presStyleCnt="12"/>
      <dgm:spPr/>
    </dgm:pt>
    <dgm:pt modelId="{6206A226-5D3C-8B4B-B854-0B5735F8A27C}" type="pres">
      <dgm:prSet presAssocID="{ABE2846A-AAC8-BF46-8B65-856A5D431A92}" presName="childText" presStyleLbl="bgAcc1" presStyleIdx="7" presStyleCnt="12" custScaleX="1542433" custScaleY="324276">
        <dgm:presLayoutVars>
          <dgm:bulletEnabled val="1"/>
        </dgm:presLayoutVars>
      </dgm:prSet>
      <dgm:spPr/>
    </dgm:pt>
    <dgm:pt modelId="{A3B27FCC-9EFB-FF4C-A783-980479B793E1}" type="pres">
      <dgm:prSet presAssocID="{C8AC01DB-5993-3740-B61F-446175217AC6}" presName="Name13" presStyleLbl="parChTrans1D2" presStyleIdx="8" presStyleCnt="12"/>
      <dgm:spPr/>
    </dgm:pt>
    <dgm:pt modelId="{E0FFD7AC-89BD-3443-A426-067FA24EE1E3}" type="pres">
      <dgm:prSet presAssocID="{EA1D4E18-114C-F34E-A310-5D4CD80966CE}" presName="childText" presStyleLbl="bgAcc1" presStyleIdx="8" presStyleCnt="12" custScaleX="1542433" custScaleY="324276">
        <dgm:presLayoutVars>
          <dgm:bulletEnabled val="1"/>
        </dgm:presLayoutVars>
      </dgm:prSet>
      <dgm:spPr/>
    </dgm:pt>
    <dgm:pt modelId="{260C6586-AD91-234D-AEA8-AF4C7C77EC93}" type="pres">
      <dgm:prSet presAssocID="{DF2C7713-49C0-B447-94AC-8DC06CB8ABEF}" presName="Name13" presStyleLbl="parChTrans1D2" presStyleIdx="9" presStyleCnt="12"/>
      <dgm:spPr/>
    </dgm:pt>
    <dgm:pt modelId="{88C0D6F8-BB47-7A49-91B3-99DB10A6DDBD}" type="pres">
      <dgm:prSet presAssocID="{EF4920E0-2B7F-124E-A9E9-DCA0B894CD11}" presName="childText" presStyleLbl="bgAcc1" presStyleIdx="9" presStyleCnt="12" custScaleX="1542433" custScaleY="324276">
        <dgm:presLayoutVars>
          <dgm:bulletEnabled val="1"/>
        </dgm:presLayoutVars>
      </dgm:prSet>
      <dgm:spPr/>
    </dgm:pt>
    <dgm:pt modelId="{E6E110EC-99B7-624A-828F-7EB2B5C66D5D}" type="pres">
      <dgm:prSet presAssocID="{F86C03D8-F69B-1A4A-BBB8-3B6017C98C43}" presName="Name13" presStyleLbl="parChTrans1D2" presStyleIdx="10" presStyleCnt="12"/>
      <dgm:spPr/>
    </dgm:pt>
    <dgm:pt modelId="{38FA9396-75A1-FB4B-BBAC-2A7CD159912C}" type="pres">
      <dgm:prSet presAssocID="{E57FC5B8-EFF0-9449-8B7C-32CABF661B3B}" presName="childText" presStyleLbl="bgAcc1" presStyleIdx="10" presStyleCnt="12" custScaleX="1542434" custScaleY="324276">
        <dgm:presLayoutVars>
          <dgm:bulletEnabled val="1"/>
        </dgm:presLayoutVars>
      </dgm:prSet>
      <dgm:spPr/>
    </dgm:pt>
    <dgm:pt modelId="{91A63D06-AAD2-DC40-8124-C523CCBCCD49}" type="pres">
      <dgm:prSet presAssocID="{484EB394-90EC-CE4F-A129-E9E238E3412D}" presName="Name13" presStyleLbl="parChTrans1D2" presStyleIdx="11" presStyleCnt="12"/>
      <dgm:spPr/>
    </dgm:pt>
    <dgm:pt modelId="{A26E285D-80B0-2D41-B005-F9EE2849005A}" type="pres">
      <dgm:prSet presAssocID="{0E61E9A5-A469-144C-89CD-2637F079CF18}" presName="childText" presStyleLbl="bgAcc1" presStyleIdx="11" presStyleCnt="12" custScaleX="1542433" custScaleY="324276">
        <dgm:presLayoutVars>
          <dgm:bulletEnabled val="1"/>
        </dgm:presLayoutVars>
      </dgm:prSet>
      <dgm:spPr/>
    </dgm:pt>
  </dgm:ptLst>
  <dgm:cxnLst>
    <dgm:cxn modelId="{80E12A04-3D9A-514A-952C-6AA05EED5332}" srcId="{66A22393-1413-3D48-A749-9E0902BD0721}" destId="{EA1D4E18-114C-F34E-A310-5D4CD80966CE}" srcOrd="8" destOrd="0" parTransId="{C8AC01DB-5993-3740-B61F-446175217AC6}" sibTransId="{0D8EF63C-DBA5-844D-9A0A-B9D15E7D33A1}"/>
    <dgm:cxn modelId="{58FDCA08-AD9B-BD48-B3A5-A1DC5B5113D9}" srcId="{66A22393-1413-3D48-A749-9E0902BD0721}" destId="{4B82FEA9-31BF-C642-92FD-9D8F95F59869}" srcOrd="1" destOrd="0" parTransId="{5964B907-F497-A644-87EA-CCAC95E477D2}" sibTransId="{7F09FFE5-B37C-0F44-B86B-5349794692BF}"/>
    <dgm:cxn modelId="{F55CF208-07F5-234A-880D-DC76A4F19E22}" type="presOf" srcId="{363A96BA-B437-364F-8E05-3FAD184CAD7B}" destId="{193FC8D4-D749-864A-9E2D-406CE0879717}" srcOrd="0" destOrd="0" presId="urn:microsoft.com/office/officeart/2005/8/layout/hierarchy3"/>
    <dgm:cxn modelId="{F0D6210B-B06E-A346-962D-5AED52DDD3ED}" type="presOf" srcId="{ABE2846A-AAC8-BF46-8B65-856A5D431A92}" destId="{6206A226-5D3C-8B4B-B854-0B5735F8A27C}" srcOrd="0" destOrd="0" presId="urn:microsoft.com/office/officeart/2005/8/layout/hierarchy3"/>
    <dgm:cxn modelId="{E050A60E-5E01-D549-99ED-8F5C9866CD6F}" srcId="{66A22393-1413-3D48-A749-9E0902BD0721}" destId="{2E7EEF75-4B61-BE4D-ABE0-C286D1A3090D}" srcOrd="0" destOrd="0" parTransId="{BAC96E35-3CE0-D649-BC2D-5876CC7DFA8F}" sibTransId="{882A062A-FA5F-674B-9534-CE3CBD57E1A0}"/>
    <dgm:cxn modelId="{03BB361D-27AD-E648-ABBA-F91EE6317626}" srcId="{66A22393-1413-3D48-A749-9E0902BD0721}" destId="{8E36C01A-3490-C240-96DF-CFF3AFAFB852}" srcOrd="5" destOrd="0" parTransId="{EC218D49-53F6-0D48-B408-CE2C9A0C7AEC}" sibTransId="{79B15670-435E-0144-8DA1-A1011E8AF373}"/>
    <dgm:cxn modelId="{CB9AAA1E-A2D4-2742-8845-88F9F28724C3}" type="presOf" srcId="{66A22393-1413-3D48-A749-9E0902BD0721}" destId="{0D291429-3737-9A4C-B05C-B656748F9030}" srcOrd="1" destOrd="0" presId="urn:microsoft.com/office/officeart/2005/8/layout/hierarchy3"/>
    <dgm:cxn modelId="{40483E33-9CF3-1B41-82BE-3E208931B88B}" type="presOf" srcId="{C8AC01DB-5993-3740-B61F-446175217AC6}" destId="{A3B27FCC-9EFB-FF4C-A783-980479B793E1}" srcOrd="0" destOrd="0" presId="urn:microsoft.com/office/officeart/2005/8/layout/hierarchy3"/>
    <dgm:cxn modelId="{2639233A-036A-6546-A81D-CC23CD83B35B}" type="presOf" srcId="{BAC96E35-3CE0-D649-BC2D-5876CC7DFA8F}" destId="{A6DC29F1-6741-144C-B54D-E0FE6A010C17}" srcOrd="0" destOrd="0" presId="urn:microsoft.com/office/officeart/2005/8/layout/hierarchy3"/>
    <dgm:cxn modelId="{BFBD4F3B-064C-864C-908C-27F49A129FEB}" srcId="{66A22393-1413-3D48-A749-9E0902BD0721}" destId="{EF4920E0-2B7F-124E-A9E9-DCA0B894CD11}" srcOrd="9" destOrd="0" parTransId="{DF2C7713-49C0-B447-94AC-8DC06CB8ABEF}" sibTransId="{3A7247DD-C63B-7B4B-920E-50122292936D}"/>
    <dgm:cxn modelId="{6E42F253-6C1A-D44E-AE88-C8154E42793B}" type="presOf" srcId="{589F8DF3-F600-B44F-ADD1-5A62CE01220C}" destId="{07184B41-37EB-A04C-8D1D-BFC31F16FF97}" srcOrd="0" destOrd="0" presId="urn:microsoft.com/office/officeart/2005/8/layout/hierarchy3"/>
    <dgm:cxn modelId="{9F79F757-ACE1-2F4B-B6D0-316D4F2CC4F8}" type="presOf" srcId="{79DB3E7C-1173-4340-A998-EFC1C9D6B232}" destId="{D1AFFD4F-F650-BE44-82B4-0ADAB8B0F54D}" srcOrd="0" destOrd="0" presId="urn:microsoft.com/office/officeart/2005/8/layout/hierarchy3"/>
    <dgm:cxn modelId="{B5FF625E-17A2-FF44-A68E-D11F1C09C7F8}" srcId="{66A22393-1413-3D48-A749-9E0902BD0721}" destId="{0E61E9A5-A469-144C-89CD-2637F079CF18}" srcOrd="11" destOrd="0" parTransId="{484EB394-90EC-CE4F-A129-E9E238E3412D}" sibTransId="{35626858-E483-9648-8145-55FBED156884}"/>
    <dgm:cxn modelId="{78C1F764-9D68-8A49-9F56-EE0568A96642}" type="presOf" srcId="{6AE4DB0C-C6A7-7549-A75B-7E12DEC48B8C}" destId="{CD8BFFBA-D540-C445-9291-5D892D704B9C}" srcOrd="0" destOrd="0" presId="urn:microsoft.com/office/officeart/2005/8/layout/hierarchy3"/>
    <dgm:cxn modelId="{17E47F6F-6F86-7A4D-A024-17D8A3AD1D27}" type="presOf" srcId="{7D5EB55A-B8C3-0546-ADE8-7C931BA0C866}" destId="{26F65B25-24D5-EA4D-8DA8-02F7193D5520}" srcOrd="0" destOrd="0" presId="urn:microsoft.com/office/officeart/2005/8/layout/hierarchy3"/>
    <dgm:cxn modelId="{75575372-4B57-284B-90ED-24382DB85D54}" srcId="{66A22393-1413-3D48-A749-9E0902BD0721}" destId="{1508CB87-469E-1144-B90E-AD891055FE29}" srcOrd="3" destOrd="0" parTransId="{48BC6B9C-6018-4D4B-9BA5-F59E8EDE0B22}" sibTransId="{702F4CDD-BC22-BC4E-83AF-E63DA42CC3ED}"/>
    <dgm:cxn modelId="{94A1A272-2373-C347-B4EC-6FD016F93CF3}" srcId="{66A22393-1413-3D48-A749-9E0902BD0721}" destId="{E57FC5B8-EFF0-9449-8B7C-32CABF661B3B}" srcOrd="10" destOrd="0" parTransId="{F86C03D8-F69B-1A4A-BBB8-3B6017C98C43}" sibTransId="{6B806B0B-EFD1-744E-B0C5-7FF430345AC8}"/>
    <dgm:cxn modelId="{266DDC76-C4AC-D94A-A012-D97B9E654C47}" type="presOf" srcId="{5964B907-F497-A644-87EA-CCAC95E477D2}" destId="{384E6364-E07A-8F4C-8335-861A329CEF1D}" srcOrd="0" destOrd="0" presId="urn:microsoft.com/office/officeart/2005/8/layout/hierarchy3"/>
    <dgm:cxn modelId="{A4ADB37C-D2D3-5A45-9480-193FEA4DAF6A}" srcId="{66A22393-1413-3D48-A749-9E0902BD0721}" destId="{E9735CAB-A24B-B54C-AA70-87E1BD4E4C2B}" srcOrd="2" destOrd="0" parTransId="{7D5EB55A-B8C3-0546-ADE8-7C931BA0C866}" sibTransId="{FBB4F8FA-2F79-7A42-8425-DDA84DDC9034}"/>
    <dgm:cxn modelId="{B43F2A83-92AF-B245-B3F1-C51681E948EF}" type="presOf" srcId="{E57FC5B8-EFF0-9449-8B7C-32CABF661B3B}" destId="{38FA9396-75A1-FB4B-BBAC-2A7CD159912C}" srcOrd="0" destOrd="0" presId="urn:microsoft.com/office/officeart/2005/8/layout/hierarchy3"/>
    <dgm:cxn modelId="{3600FA8B-564F-4843-BDB5-8DFBADC48FE9}" type="presOf" srcId="{48BC6B9C-6018-4D4B-9BA5-F59E8EDE0B22}" destId="{C85639B4-B61F-C54D-B67B-DB8163F07231}" srcOrd="0" destOrd="0" presId="urn:microsoft.com/office/officeart/2005/8/layout/hierarchy3"/>
    <dgm:cxn modelId="{9967BA95-C145-584D-B2D4-8DAB5F968275}" type="presOf" srcId="{0E61E9A5-A469-144C-89CD-2637F079CF18}" destId="{A26E285D-80B0-2D41-B005-F9EE2849005A}" srcOrd="0" destOrd="0" presId="urn:microsoft.com/office/officeart/2005/8/layout/hierarchy3"/>
    <dgm:cxn modelId="{20926197-306B-244F-B6D8-F2ACBDC6AB8B}" type="presOf" srcId="{F86C03D8-F69B-1A4A-BBB8-3B6017C98C43}" destId="{E6E110EC-99B7-624A-828F-7EB2B5C66D5D}" srcOrd="0" destOrd="0" presId="urn:microsoft.com/office/officeart/2005/8/layout/hierarchy3"/>
    <dgm:cxn modelId="{15BF5C9A-5A25-5F4A-BB37-5EB15AC8547E}" type="presOf" srcId="{EF4920E0-2B7F-124E-A9E9-DCA0B894CD11}" destId="{88C0D6F8-BB47-7A49-91B3-99DB10A6DDBD}" srcOrd="0" destOrd="0" presId="urn:microsoft.com/office/officeart/2005/8/layout/hierarchy3"/>
    <dgm:cxn modelId="{1214269C-F480-D445-8F60-D4E9AB094FEE}" srcId="{66A22393-1413-3D48-A749-9E0902BD0721}" destId="{ABE2846A-AAC8-BF46-8B65-856A5D431A92}" srcOrd="7" destOrd="0" parTransId="{1FC8B2A6-21B1-DC4B-A442-B3718F2E174A}" sibTransId="{760D57E5-8B40-7448-9671-2F6BC9DC8ED9}"/>
    <dgm:cxn modelId="{50F2FAA1-767B-AA4A-9165-23CE121CBD8A}" type="presOf" srcId="{4B82FEA9-31BF-C642-92FD-9D8F95F59869}" destId="{6083E82C-CBA8-D341-A89F-A76597995065}" srcOrd="0" destOrd="0" presId="urn:microsoft.com/office/officeart/2005/8/layout/hierarchy3"/>
    <dgm:cxn modelId="{4D8A35AD-041D-4A44-B2B4-F1373D64161F}" srcId="{363A96BA-B437-364F-8E05-3FAD184CAD7B}" destId="{66A22393-1413-3D48-A749-9E0902BD0721}" srcOrd="0" destOrd="0" parTransId="{35393007-F59D-6B4E-9ECD-C9DBEA8B77BD}" sibTransId="{45E73E17-1852-CF4B-BD2A-593E810693E2}"/>
    <dgm:cxn modelId="{63BDBEB2-BF6F-B840-B642-29630889BABF}" type="presOf" srcId="{1FC8B2A6-21B1-DC4B-A442-B3718F2E174A}" destId="{8C660AA7-8E54-8745-8202-8EA636B8699E}" srcOrd="0" destOrd="0" presId="urn:microsoft.com/office/officeart/2005/8/layout/hierarchy3"/>
    <dgm:cxn modelId="{CFFD11B8-762A-8445-9D58-39CE63292D3E}" type="presOf" srcId="{66A22393-1413-3D48-A749-9E0902BD0721}" destId="{E9E5B1CF-F120-604C-A74F-9511508FA336}" srcOrd="0" destOrd="0" presId="urn:microsoft.com/office/officeart/2005/8/layout/hierarchy3"/>
    <dgm:cxn modelId="{845C79C5-F55E-134E-AACB-247A8C3BB592}" type="presOf" srcId="{E9735CAB-A24B-B54C-AA70-87E1BD4E4C2B}" destId="{8B43CA6D-67B8-0445-B66B-03FA6E8A92BD}" srcOrd="0" destOrd="0" presId="urn:microsoft.com/office/officeart/2005/8/layout/hierarchy3"/>
    <dgm:cxn modelId="{D88DCCCA-5EFF-9246-B499-B1DB21B67104}" type="presOf" srcId="{2E7EEF75-4B61-BE4D-ABE0-C286D1A3090D}" destId="{D9A68F1F-B0FF-B741-857B-3E07A6FFF31E}" srcOrd="0" destOrd="0" presId="urn:microsoft.com/office/officeart/2005/8/layout/hierarchy3"/>
    <dgm:cxn modelId="{846367CC-B26D-A24C-B4FF-E3102100E50F}" type="presOf" srcId="{484EB394-90EC-CE4F-A129-E9E238E3412D}" destId="{91A63D06-AAD2-DC40-8124-C523CCBCCD49}" srcOrd="0" destOrd="0" presId="urn:microsoft.com/office/officeart/2005/8/layout/hierarchy3"/>
    <dgm:cxn modelId="{05B267CF-1904-0745-8030-E84A5AD9B031}" type="presOf" srcId="{83BF28A0-5B99-1B49-9DFA-C88E92C43DFA}" destId="{4703C10C-5193-4F43-83F5-9072BA3F1F17}" srcOrd="0" destOrd="0" presId="urn:microsoft.com/office/officeart/2005/8/layout/hierarchy3"/>
    <dgm:cxn modelId="{990550D2-2871-C54C-BC4A-FD20CD6A7BE8}" type="presOf" srcId="{EA1D4E18-114C-F34E-A310-5D4CD80966CE}" destId="{E0FFD7AC-89BD-3443-A426-067FA24EE1E3}" srcOrd="0" destOrd="0" presId="urn:microsoft.com/office/officeart/2005/8/layout/hierarchy3"/>
    <dgm:cxn modelId="{E8FA53D4-A990-E049-B742-EAA72794973E}" srcId="{66A22393-1413-3D48-A749-9E0902BD0721}" destId="{79DB3E7C-1173-4340-A998-EFC1C9D6B232}" srcOrd="6" destOrd="0" parTransId="{589F8DF3-F600-B44F-ADD1-5A62CE01220C}" sibTransId="{A0D3A72E-8150-0E49-92AB-FD467EFFD17A}"/>
    <dgm:cxn modelId="{7D85A7DF-2CA2-3648-8940-37C14E620D36}" type="presOf" srcId="{1508CB87-469E-1144-B90E-AD891055FE29}" destId="{5067679D-2877-6443-88D5-8E3CC8C59E32}" srcOrd="0" destOrd="0" presId="urn:microsoft.com/office/officeart/2005/8/layout/hierarchy3"/>
    <dgm:cxn modelId="{550007E0-2CE6-774F-B260-48C9CEB4D929}" srcId="{66A22393-1413-3D48-A749-9E0902BD0721}" destId="{83BF28A0-5B99-1B49-9DFA-C88E92C43DFA}" srcOrd="4" destOrd="0" parTransId="{6AE4DB0C-C6A7-7549-A75B-7E12DEC48B8C}" sibTransId="{3C14D530-80FB-0145-874F-EF69ACDAA7FF}"/>
    <dgm:cxn modelId="{CC8F97EA-1302-8540-8048-EC4590CB6191}" type="presOf" srcId="{8E36C01A-3490-C240-96DF-CFF3AFAFB852}" destId="{37CC3359-BDA1-5041-9E61-498879EFD42F}" srcOrd="0" destOrd="0" presId="urn:microsoft.com/office/officeart/2005/8/layout/hierarchy3"/>
    <dgm:cxn modelId="{98C6E3EE-47AE-FE4E-B3FA-23D2894E8D0B}" type="presOf" srcId="{DF2C7713-49C0-B447-94AC-8DC06CB8ABEF}" destId="{260C6586-AD91-234D-AEA8-AF4C7C77EC93}" srcOrd="0" destOrd="0" presId="urn:microsoft.com/office/officeart/2005/8/layout/hierarchy3"/>
    <dgm:cxn modelId="{CFF52BFC-FE33-884D-B33E-9C4C4B5DDC1A}" type="presOf" srcId="{EC218D49-53F6-0D48-B408-CE2C9A0C7AEC}" destId="{EF443AC6-2BDF-D841-9841-7CFA56100F2A}" srcOrd="0" destOrd="0" presId="urn:microsoft.com/office/officeart/2005/8/layout/hierarchy3"/>
    <dgm:cxn modelId="{2B4EF183-87CE-F141-8DE7-57D645D792FB}" type="presParOf" srcId="{193FC8D4-D749-864A-9E2D-406CE0879717}" destId="{AB2E34FF-607D-3D48-86F5-BB801784BE9C}" srcOrd="0" destOrd="0" presId="urn:microsoft.com/office/officeart/2005/8/layout/hierarchy3"/>
    <dgm:cxn modelId="{2FA4EF48-393C-034F-ADE5-4098D49BE4F1}" type="presParOf" srcId="{AB2E34FF-607D-3D48-86F5-BB801784BE9C}" destId="{A2521767-4A3D-B942-A316-7D26410CFAF6}" srcOrd="0" destOrd="0" presId="urn:microsoft.com/office/officeart/2005/8/layout/hierarchy3"/>
    <dgm:cxn modelId="{6DA80B71-D6F2-014D-80EE-0B646E3EF672}" type="presParOf" srcId="{A2521767-4A3D-B942-A316-7D26410CFAF6}" destId="{E9E5B1CF-F120-604C-A74F-9511508FA336}" srcOrd="0" destOrd="0" presId="urn:microsoft.com/office/officeart/2005/8/layout/hierarchy3"/>
    <dgm:cxn modelId="{6601E3F6-83DB-7E49-BAD5-74CEFA4D1918}" type="presParOf" srcId="{A2521767-4A3D-B942-A316-7D26410CFAF6}" destId="{0D291429-3737-9A4C-B05C-B656748F9030}" srcOrd="1" destOrd="0" presId="urn:microsoft.com/office/officeart/2005/8/layout/hierarchy3"/>
    <dgm:cxn modelId="{E4CF8C30-6E0F-2647-A25E-8C477E07E6AE}" type="presParOf" srcId="{AB2E34FF-607D-3D48-86F5-BB801784BE9C}" destId="{BABC366B-8ACE-3144-AD9D-D12FDA02C415}" srcOrd="1" destOrd="0" presId="urn:microsoft.com/office/officeart/2005/8/layout/hierarchy3"/>
    <dgm:cxn modelId="{7B672A2F-81D0-A642-8146-872E8614F9A5}" type="presParOf" srcId="{BABC366B-8ACE-3144-AD9D-D12FDA02C415}" destId="{A6DC29F1-6741-144C-B54D-E0FE6A010C17}" srcOrd="0" destOrd="0" presId="urn:microsoft.com/office/officeart/2005/8/layout/hierarchy3"/>
    <dgm:cxn modelId="{8E7521F2-7196-0A46-AA72-DD5516584A2C}" type="presParOf" srcId="{BABC366B-8ACE-3144-AD9D-D12FDA02C415}" destId="{D9A68F1F-B0FF-B741-857B-3E07A6FFF31E}" srcOrd="1" destOrd="0" presId="urn:microsoft.com/office/officeart/2005/8/layout/hierarchy3"/>
    <dgm:cxn modelId="{710EA0B7-4C41-8749-BB11-90723E363D98}" type="presParOf" srcId="{BABC366B-8ACE-3144-AD9D-D12FDA02C415}" destId="{384E6364-E07A-8F4C-8335-861A329CEF1D}" srcOrd="2" destOrd="0" presId="urn:microsoft.com/office/officeart/2005/8/layout/hierarchy3"/>
    <dgm:cxn modelId="{CDEA6C71-B9D6-674D-8408-11CE43D2A77A}" type="presParOf" srcId="{BABC366B-8ACE-3144-AD9D-D12FDA02C415}" destId="{6083E82C-CBA8-D341-A89F-A76597995065}" srcOrd="3" destOrd="0" presId="urn:microsoft.com/office/officeart/2005/8/layout/hierarchy3"/>
    <dgm:cxn modelId="{317226FC-CE28-884A-9407-B6BEFD58344E}" type="presParOf" srcId="{BABC366B-8ACE-3144-AD9D-D12FDA02C415}" destId="{26F65B25-24D5-EA4D-8DA8-02F7193D5520}" srcOrd="4" destOrd="0" presId="urn:microsoft.com/office/officeart/2005/8/layout/hierarchy3"/>
    <dgm:cxn modelId="{76501DC1-838A-ED49-B5AD-9D604388DF32}" type="presParOf" srcId="{BABC366B-8ACE-3144-AD9D-D12FDA02C415}" destId="{8B43CA6D-67B8-0445-B66B-03FA6E8A92BD}" srcOrd="5" destOrd="0" presId="urn:microsoft.com/office/officeart/2005/8/layout/hierarchy3"/>
    <dgm:cxn modelId="{386F978D-9F7E-F34C-83AC-B7C839163C11}" type="presParOf" srcId="{BABC366B-8ACE-3144-AD9D-D12FDA02C415}" destId="{C85639B4-B61F-C54D-B67B-DB8163F07231}" srcOrd="6" destOrd="0" presId="urn:microsoft.com/office/officeart/2005/8/layout/hierarchy3"/>
    <dgm:cxn modelId="{1A2F736C-4573-C240-8267-9EB46DF0AE94}" type="presParOf" srcId="{BABC366B-8ACE-3144-AD9D-D12FDA02C415}" destId="{5067679D-2877-6443-88D5-8E3CC8C59E32}" srcOrd="7" destOrd="0" presId="urn:microsoft.com/office/officeart/2005/8/layout/hierarchy3"/>
    <dgm:cxn modelId="{1B971BC7-7842-6044-893F-537A5B17AF97}" type="presParOf" srcId="{BABC366B-8ACE-3144-AD9D-D12FDA02C415}" destId="{CD8BFFBA-D540-C445-9291-5D892D704B9C}" srcOrd="8" destOrd="0" presId="urn:microsoft.com/office/officeart/2005/8/layout/hierarchy3"/>
    <dgm:cxn modelId="{2A7B29E7-CAF2-6242-B309-4A780CA72A02}" type="presParOf" srcId="{BABC366B-8ACE-3144-AD9D-D12FDA02C415}" destId="{4703C10C-5193-4F43-83F5-9072BA3F1F17}" srcOrd="9" destOrd="0" presId="urn:microsoft.com/office/officeart/2005/8/layout/hierarchy3"/>
    <dgm:cxn modelId="{FD873503-6D39-914C-B0AC-3ED4863889AF}" type="presParOf" srcId="{BABC366B-8ACE-3144-AD9D-D12FDA02C415}" destId="{EF443AC6-2BDF-D841-9841-7CFA56100F2A}" srcOrd="10" destOrd="0" presId="urn:microsoft.com/office/officeart/2005/8/layout/hierarchy3"/>
    <dgm:cxn modelId="{8A54AB6D-5950-8D4F-BB44-1C1FBB2F0635}" type="presParOf" srcId="{BABC366B-8ACE-3144-AD9D-D12FDA02C415}" destId="{37CC3359-BDA1-5041-9E61-498879EFD42F}" srcOrd="11" destOrd="0" presId="urn:microsoft.com/office/officeart/2005/8/layout/hierarchy3"/>
    <dgm:cxn modelId="{5DACCD57-081D-7D4B-B354-573C615453A6}" type="presParOf" srcId="{BABC366B-8ACE-3144-AD9D-D12FDA02C415}" destId="{07184B41-37EB-A04C-8D1D-BFC31F16FF97}" srcOrd="12" destOrd="0" presId="urn:microsoft.com/office/officeart/2005/8/layout/hierarchy3"/>
    <dgm:cxn modelId="{67C5D1C8-09B8-984C-8C01-754FB1F09C47}" type="presParOf" srcId="{BABC366B-8ACE-3144-AD9D-D12FDA02C415}" destId="{D1AFFD4F-F650-BE44-82B4-0ADAB8B0F54D}" srcOrd="13" destOrd="0" presId="urn:microsoft.com/office/officeart/2005/8/layout/hierarchy3"/>
    <dgm:cxn modelId="{6A52B586-091F-E243-A542-A85F82A3F93A}" type="presParOf" srcId="{BABC366B-8ACE-3144-AD9D-D12FDA02C415}" destId="{8C660AA7-8E54-8745-8202-8EA636B8699E}" srcOrd="14" destOrd="0" presId="urn:microsoft.com/office/officeart/2005/8/layout/hierarchy3"/>
    <dgm:cxn modelId="{1DEFD392-3103-9246-B6BD-75976CF2FE8F}" type="presParOf" srcId="{BABC366B-8ACE-3144-AD9D-D12FDA02C415}" destId="{6206A226-5D3C-8B4B-B854-0B5735F8A27C}" srcOrd="15" destOrd="0" presId="urn:microsoft.com/office/officeart/2005/8/layout/hierarchy3"/>
    <dgm:cxn modelId="{9424BB05-7CF4-2640-8789-DE50CCD5E0CC}" type="presParOf" srcId="{BABC366B-8ACE-3144-AD9D-D12FDA02C415}" destId="{A3B27FCC-9EFB-FF4C-A783-980479B793E1}" srcOrd="16" destOrd="0" presId="urn:microsoft.com/office/officeart/2005/8/layout/hierarchy3"/>
    <dgm:cxn modelId="{1AACA5DF-0EF6-1C44-B5D7-863CAB0ED2FE}" type="presParOf" srcId="{BABC366B-8ACE-3144-AD9D-D12FDA02C415}" destId="{E0FFD7AC-89BD-3443-A426-067FA24EE1E3}" srcOrd="17" destOrd="0" presId="urn:microsoft.com/office/officeart/2005/8/layout/hierarchy3"/>
    <dgm:cxn modelId="{84077C75-1198-6A44-A0F3-CD985FED7B98}" type="presParOf" srcId="{BABC366B-8ACE-3144-AD9D-D12FDA02C415}" destId="{260C6586-AD91-234D-AEA8-AF4C7C77EC93}" srcOrd="18" destOrd="0" presId="urn:microsoft.com/office/officeart/2005/8/layout/hierarchy3"/>
    <dgm:cxn modelId="{ABAC6155-B423-7040-BA28-1049E2F55D47}" type="presParOf" srcId="{BABC366B-8ACE-3144-AD9D-D12FDA02C415}" destId="{88C0D6F8-BB47-7A49-91B3-99DB10A6DDBD}" srcOrd="19" destOrd="0" presId="urn:microsoft.com/office/officeart/2005/8/layout/hierarchy3"/>
    <dgm:cxn modelId="{DB03B12D-A75D-1749-87A0-52D53EB79523}" type="presParOf" srcId="{BABC366B-8ACE-3144-AD9D-D12FDA02C415}" destId="{E6E110EC-99B7-624A-828F-7EB2B5C66D5D}" srcOrd="20" destOrd="0" presId="urn:microsoft.com/office/officeart/2005/8/layout/hierarchy3"/>
    <dgm:cxn modelId="{12EB3AD5-3C26-DB4B-9C39-31B891714878}" type="presParOf" srcId="{BABC366B-8ACE-3144-AD9D-D12FDA02C415}" destId="{38FA9396-75A1-FB4B-BBAC-2A7CD159912C}" srcOrd="21" destOrd="0" presId="urn:microsoft.com/office/officeart/2005/8/layout/hierarchy3"/>
    <dgm:cxn modelId="{4D559327-E5EA-2248-A532-D5328D573B72}" type="presParOf" srcId="{BABC366B-8ACE-3144-AD9D-D12FDA02C415}" destId="{91A63D06-AAD2-DC40-8124-C523CCBCCD49}" srcOrd="22" destOrd="0" presId="urn:microsoft.com/office/officeart/2005/8/layout/hierarchy3"/>
    <dgm:cxn modelId="{13F3C630-2789-AF41-930A-D9879CD7BC0F}" type="presParOf" srcId="{BABC366B-8ACE-3144-AD9D-D12FDA02C415}" destId="{A26E285D-80B0-2D41-B005-F9EE2849005A}" srcOrd="2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2030921" y="5922"/>
          <a:ext cx="3600130" cy="912532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CORE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057648" y="32649"/>
        <a:ext cx="3546676" cy="859078"/>
      </dsp:txXfrm>
    </dsp:sp>
    <dsp:sp modelId="{A6DC29F1-6741-144C-B54D-E0FE6A010C17}">
      <dsp:nvSpPr>
        <dsp:cNvPr id="0" name=""/>
        <dsp:cNvSpPr/>
      </dsp:nvSpPr>
      <dsp:spPr>
        <a:xfrm>
          <a:off x="2390934" y="918454"/>
          <a:ext cx="360013" cy="321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309"/>
              </a:lnTo>
              <a:lnTo>
                <a:pt x="360013" y="321309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2750947" y="986880"/>
          <a:ext cx="3600130" cy="50576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latin typeface="Avenir Book" panose="02000503020000020003" pitchFamily="2" charset="0"/>
              <a:ea typeface="+mn-ea"/>
              <a:cs typeface="+mn-cs"/>
            </a:rPr>
            <a:t>Carico di Lavoro</a:t>
          </a:r>
          <a:endParaRPr lang="it-IT" sz="1200" b="0" kern="1200" spc="0" dirty="0"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765760" y="1001693"/>
        <a:ext cx="3570504" cy="476141"/>
      </dsp:txXfrm>
    </dsp:sp>
    <dsp:sp modelId="{384E6364-E07A-8F4C-8335-861A329CEF1D}">
      <dsp:nvSpPr>
        <dsp:cNvPr id="0" name=""/>
        <dsp:cNvSpPr/>
      </dsp:nvSpPr>
      <dsp:spPr>
        <a:xfrm>
          <a:off x="2390934" y="918454"/>
          <a:ext cx="360013" cy="895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5502"/>
              </a:lnTo>
              <a:lnTo>
                <a:pt x="360013" y="89550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2750947" y="1561073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Orario di Lavoro</a:t>
          </a:r>
        </a:p>
      </dsp:txBody>
      <dsp:txXfrm>
        <a:off x="2765760" y="1575886"/>
        <a:ext cx="3570504" cy="476141"/>
      </dsp:txXfrm>
    </dsp:sp>
    <dsp:sp modelId="{26F65B25-24D5-EA4D-8DA8-02F7193D5520}">
      <dsp:nvSpPr>
        <dsp:cNvPr id="0" name=""/>
        <dsp:cNvSpPr/>
      </dsp:nvSpPr>
      <dsp:spPr>
        <a:xfrm>
          <a:off x="2390934" y="918454"/>
          <a:ext cx="360013" cy="1469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9695"/>
              </a:lnTo>
              <a:lnTo>
                <a:pt x="360013" y="1469695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2750947" y="2135267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Autonomia Decisionale</a:t>
          </a:r>
        </a:p>
      </dsp:txBody>
      <dsp:txXfrm>
        <a:off x="2765760" y="2150080"/>
        <a:ext cx="3570504" cy="476141"/>
      </dsp:txXfrm>
    </dsp:sp>
    <dsp:sp modelId="{BEE416AA-42A2-7141-876E-D9BD689E60F0}">
      <dsp:nvSpPr>
        <dsp:cNvPr id="0" name=""/>
        <dsp:cNvSpPr/>
      </dsp:nvSpPr>
      <dsp:spPr>
        <a:xfrm>
          <a:off x="2390934" y="918454"/>
          <a:ext cx="360013" cy="2043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3889"/>
              </a:lnTo>
              <a:lnTo>
                <a:pt x="360013" y="2043889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67D1B2-F899-F04D-AAB2-5242B89DEDDB}">
      <dsp:nvSpPr>
        <dsp:cNvPr id="0" name=""/>
        <dsp:cNvSpPr/>
      </dsp:nvSpPr>
      <dsp:spPr>
        <a:xfrm>
          <a:off x="2750947" y="2709460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Ruolo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765760" y="2724273"/>
        <a:ext cx="3570504" cy="476141"/>
      </dsp:txXfrm>
    </dsp:sp>
    <dsp:sp modelId="{A1191781-266A-2B4A-A4E5-A7806C9337B1}">
      <dsp:nvSpPr>
        <dsp:cNvPr id="0" name=""/>
        <dsp:cNvSpPr/>
      </dsp:nvSpPr>
      <dsp:spPr>
        <a:xfrm>
          <a:off x="2390934" y="918454"/>
          <a:ext cx="360013" cy="2618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8082"/>
              </a:lnTo>
              <a:lnTo>
                <a:pt x="360013" y="261808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8D19F-7568-2549-AE2C-34A252989B43}">
      <dsp:nvSpPr>
        <dsp:cNvPr id="0" name=""/>
        <dsp:cNvSpPr/>
      </dsp:nvSpPr>
      <dsp:spPr>
        <a:xfrm>
          <a:off x="2750947" y="3283653"/>
          <a:ext cx="3600130" cy="50576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Ambiente di Lavoro</a:t>
          </a:r>
        </a:p>
      </dsp:txBody>
      <dsp:txXfrm>
        <a:off x="2765760" y="3298466"/>
        <a:ext cx="3570504" cy="476141"/>
      </dsp:txXfrm>
    </dsp:sp>
    <dsp:sp modelId="{F2544A20-6AC6-DE4F-8BC4-6C0609453788}">
      <dsp:nvSpPr>
        <dsp:cNvPr id="0" name=""/>
        <dsp:cNvSpPr/>
      </dsp:nvSpPr>
      <dsp:spPr>
        <a:xfrm>
          <a:off x="2390934" y="918454"/>
          <a:ext cx="360013" cy="3192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2275"/>
              </a:lnTo>
              <a:lnTo>
                <a:pt x="360013" y="3192275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F66E0-9C8A-B84E-9421-D7E1B7EC3942}">
      <dsp:nvSpPr>
        <dsp:cNvPr id="0" name=""/>
        <dsp:cNvSpPr/>
      </dsp:nvSpPr>
      <dsp:spPr>
        <a:xfrm>
          <a:off x="2750947" y="3857846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Pianificazione del Lavoro</a:t>
          </a:r>
        </a:p>
      </dsp:txBody>
      <dsp:txXfrm>
        <a:off x="2765760" y="3872659"/>
        <a:ext cx="3570504" cy="476141"/>
      </dsp:txXfrm>
    </dsp:sp>
    <dsp:sp modelId="{356B5539-A8E0-3842-95BE-E998D00636BF}">
      <dsp:nvSpPr>
        <dsp:cNvPr id="0" name=""/>
        <dsp:cNvSpPr/>
      </dsp:nvSpPr>
      <dsp:spPr>
        <a:xfrm>
          <a:off x="2390934" y="918454"/>
          <a:ext cx="360013" cy="3766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66468"/>
              </a:lnTo>
              <a:lnTo>
                <a:pt x="360013" y="3766468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1420F-5BBB-9C45-BF82-1EEEE8EA459F}">
      <dsp:nvSpPr>
        <dsp:cNvPr id="0" name=""/>
        <dsp:cNvSpPr/>
      </dsp:nvSpPr>
      <dsp:spPr>
        <a:xfrm>
          <a:off x="2750947" y="4432039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Relazioni Interpersonali</a:t>
          </a:r>
        </a:p>
      </dsp:txBody>
      <dsp:txXfrm>
        <a:off x="2765760" y="4446852"/>
        <a:ext cx="3570504" cy="476141"/>
      </dsp:txXfrm>
    </dsp:sp>
    <dsp:sp modelId="{FF650D50-4847-224C-B16E-7B1BE8DD2162}">
      <dsp:nvSpPr>
        <dsp:cNvPr id="0" name=""/>
        <dsp:cNvSpPr/>
      </dsp:nvSpPr>
      <dsp:spPr>
        <a:xfrm>
          <a:off x="2390934" y="918454"/>
          <a:ext cx="360013" cy="4340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0661"/>
              </a:lnTo>
              <a:lnTo>
                <a:pt x="360013" y="434066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29DD0-360D-9D40-8EA2-41ECD8714BCD}">
      <dsp:nvSpPr>
        <dsp:cNvPr id="0" name=""/>
        <dsp:cNvSpPr/>
      </dsp:nvSpPr>
      <dsp:spPr>
        <a:xfrm>
          <a:off x="2750947" y="5006232"/>
          <a:ext cx="3600130" cy="505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Cultura Organizzativa</a:t>
          </a:r>
        </a:p>
      </dsp:txBody>
      <dsp:txXfrm>
        <a:off x="2765760" y="5021045"/>
        <a:ext cx="3570504" cy="476141"/>
      </dsp:txXfrm>
    </dsp:sp>
    <dsp:sp modelId="{27AAE7CC-A670-BD46-ADF5-69FE0392FF4C}">
      <dsp:nvSpPr>
        <dsp:cNvPr id="0" name=""/>
        <dsp:cNvSpPr/>
      </dsp:nvSpPr>
      <dsp:spPr>
        <a:xfrm>
          <a:off x="2390934" y="918454"/>
          <a:ext cx="360013" cy="4915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5771"/>
              </a:lnTo>
              <a:lnTo>
                <a:pt x="360013" y="491577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3112B-1D43-C64B-8A58-CAE9438DDD03}">
      <dsp:nvSpPr>
        <dsp:cNvPr id="0" name=""/>
        <dsp:cNvSpPr/>
      </dsp:nvSpPr>
      <dsp:spPr>
        <a:xfrm>
          <a:off x="2750947" y="5580425"/>
          <a:ext cx="3599998" cy="50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Interfaccia Casa-Lavoro</a:t>
          </a:r>
        </a:p>
      </dsp:txBody>
      <dsp:txXfrm>
        <a:off x="2765814" y="5595292"/>
        <a:ext cx="3570264" cy="477866"/>
      </dsp:txXfrm>
    </dsp:sp>
    <dsp:sp modelId="{082FFEF4-78F9-804E-92A2-CC39870D3545}">
      <dsp:nvSpPr>
        <dsp:cNvPr id="0" name=""/>
        <dsp:cNvSpPr/>
      </dsp:nvSpPr>
      <dsp:spPr>
        <a:xfrm>
          <a:off x="2390934" y="918454"/>
          <a:ext cx="360013" cy="5491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91798"/>
              </a:lnTo>
              <a:lnTo>
                <a:pt x="360013" y="5491798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209BB-54C4-0947-8C38-D1B2B28CFA5C}">
      <dsp:nvSpPr>
        <dsp:cNvPr id="0" name=""/>
        <dsp:cNvSpPr/>
      </dsp:nvSpPr>
      <dsp:spPr>
        <a:xfrm>
          <a:off x="2750947" y="6156452"/>
          <a:ext cx="3599998" cy="507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Sviluppo Professionale</a:t>
          </a:r>
        </a:p>
      </dsp:txBody>
      <dsp:txXfrm>
        <a:off x="2765814" y="6171319"/>
        <a:ext cx="3570264" cy="477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2216648" y="169"/>
          <a:ext cx="3290586" cy="834071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ACCESSORI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241077" y="24598"/>
        <a:ext cx="3241728" cy="785213"/>
      </dsp:txXfrm>
    </dsp:sp>
    <dsp:sp modelId="{A6DC29F1-6741-144C-B54D-E0FE6A010C17}">
      <dsp:nvSpPr>
        <dsp:cNvPr id="0" name=""/>
        <dsp:cNvSpPr/>
      </dsp:nvSpPr>
      <dsp:spPr>
        <a:xfrm>
          <a:off x="2545706" y="834240"/>
          <a:ext cx="329058" cy="293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682"/>
              </a:lnTo>
              <a:lnTo>
                <a:pt x="329058" y="29368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2874765" y="896783"/>
          <a:ext cx="3290586" cy="462280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latin typeface="Avenir Book" panose="02000503020000020003" pitchFamily="2" charset="0"/>
              <a:ea typeface="+mn-ea"/>
              <a:cs typeface="+mn-cs"/>
            </a:rPr>
            <a:t>Scarso Senso di Appartenenza</a:t>
          </a:r>
          <a:endParaRPr lang="it-IT" sz="1200" b="0" kern="1200" spc="0" dirty="0"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888305" y="910323"/>
        <a:ext cx="3263506" cy="435200"/>
      </dsp:txXfrm>
    </dsp:sp>
    <dsp:sp modelId="{384E6364-E07A-8F4C-8335-861A329CEF1D}">
      <dsp:nvSpPr>
        <dsp:cNvPr id="0" name=""/>
        <dsp:cNvSpPr/>
      </dsp:nvSpPr>
      <dsp:spPr>
        <a:xfrm>
          <a:off x="2545706" y="834240"/>
          <a:ext cx="329058" cy="818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8506"/>
              </a:lnTo>
              <a:lnTo>
                <a:pt x="329058" y="818506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2874765" y="1421606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Insicurezza e Instabilità Economica</a:t>
          </a:r>
        </a:p>
      </dsp:txBody>
      <dsp:txXfrm>
        <a:off x="2888305" y="1435146"/>
        <a:ext cx="3263506" cy="435200"/>
      </dsp:txXfrm>
    </dsp:sp>
    <dsp:sp modelId="{26F65B25-24D5-EA4D-8DA8-02F7193D5520}">
      <dsp:nvSpPr>
        <dsp:cNvPr id="0" name=""/>
        <dsp:cNvSpPr/>
      </dsp:nvSpPr>
      <dsp:spPr>
        <a:xfrm>
          <a:off x="2545706" y="834240"/>
          <a:ext cx="329058" cy="13433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3329"/>
              </a:lnTo>
              <a:lnTo>
                <a:pt x="329058" y="1343329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2874765" y="1946430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Rapporto con Clienti/Fornitori</a:t>
          </a:r>
        </a:p>
      </dsp:txBody>
      <dsp:txXfrm>
        <a:off x="2888305" y="1959970"/>
        <a:ext cx="3263506" cy="435200"/>
      </dsp:txXfrm>
    </dsp:sp>
    <dsp:sp modelId="{BEE416AA-42A2-7141-876E-D9BD689E60F0}">
      <dsp:nvSpPr>
        <dsp:cNvPr id="0" name=""/>
        <dsp:cNvSpPr/>
      </dsp:nvSpPr>
      <dsp:spPr>
        <a:xfrm>
          <a:off x="2545706" y="834240"/>
          <a:ext cx="329058" cy="1868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8152"/>
              </a:lnTo>
              <a:lnTo>
                <a:pt x="329058" y="186815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67D1B2-F899-F04D-AAB2-5242B89DEDDB}">
      <dsp:nvSpPr>
        <dsp:cNvPr id="0" name=""/>
        <dsp:cNvSpPr/>
      </dsp:nvSpPr>
      <dsp:spPr>
        <a:xfrm>
          <a:off x="2874765" y="2471253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Sfiducia nell’Organizzazione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888305" y="2484793"/>
        <a:ext cx="3263506" cy="435200"/>
      </dsp:txXfrm>
    </dsp:sp>
    <dsp:sp modelId="{A1191781-266A-2B4A-A4E5-A7806C9337B1}">
      <dsp:nvSpPr>
        <dsp:cNvPr id="0" name=""/>
        <dsp:cNvSpPr/>
      </dsp:nvSpPr>
      <dsp:spPr>
        <a:xfrm>
          <a:off x="2545706" y="834240"/>
          <a:ext cx="329058" cy="2392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2976"/>
              </a:lnTo>
              <a:lnTo>
                <a:pt x="329058" y="2392976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8D19F-7568-2549-AE2C-34A252989B43}">
      <dsp:nvSpPr>
        <dsp:cNvPr id="0" name=""/>
        <dsp:cNvSpPr/>
      </dsp:nvSpPr>
      <dsp:spPr>
        <a:xfrm>
          <a:off x="2874765" y="2996076"/>
          <a:ext cx="3290586" cy="462280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Inutilità Lavoro Svolto</a:t>
          </a:r>
        </a:p>
      </dsp:txBody>
      <dsp:txXfrm>
        <a:off x="2888305" y="3009616"/>
        <a:ext cx="3263506" cy="435200"/>
      </dsp:txXfrm>
    </dsp:sp>
    <dsp:sp modelId="{F2544A20-6AC6-DE4F-8BC4-6C0609453788}">
      <dsp:nvSpPr>
        <dsp:cNvPr id="0" name=""/>
        <dsp:cNvSpPr/>
      </dsp:nvSpPr>
      <dsp:spPr>
        <a:xfrm>
          <a:off x="2545706" y="834240"/>
          <a:ext cx="329058" cy="2917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7799"/>
              </a:lnTo>
              <a:lnTo>
                <a:pt x="329058" y="2917799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F66E0-9C8A-B84E-9421-D7E1B7EC3942}">
      <dsp:nvSpPr>
        <dsp:cNvPr id="0" name=""/>
        <dsp:cNvSpPr/>
      </dsp:nvSpPr>
      <dsp:spPr>
        <a:xfrm>
          <a:off x="2874765" y="3520899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Technostress</a:t>
          </a:r>
        </a:p>
      </dsp:txBody>
      <dsp:txXfrm>
        <a:off x="2888305" y="3534439"/>
        <a:ext cx="3263506" cy="435200"/>
      </dsp:txXfrm>
    </dsp:sp>
    <dsp:sp modelId="{356B5539-A8E0-3842-95BE-E998D00636BF}">
      <dsp:nvSpPr>
        <dsp:cNvPr id="0" name=""/>
        <dsp:cNvSpPr/>
      </dsp:nvSpPr>
      <dsp:spPr>
        <a:xfrm>
          <a:off x="2545706" y="834240"/>
          <a:ext cx="329058" cy="3442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42622"/>
              </a:lnTo>
              <a:lnTo>
                <a:pt x="329058" y="344262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1420F-5BBB-9C45-BF82-1EEEE8EA459F}">
      <dsp:nvSpPr>
        <dsp:cNvPr id="0" name=""/>
        <dsp:cNvSpPr/>
      </dsp:nvSpPr>
      <dsp:spPr>
        <a:xfrm>
          <a:off x="2874765" y="4045723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Discriminazioni</a:t>
          </a:r>
        </a:p>
      </dsp:txBody>
      <dsp:txXfrm>
        <a:off x="2888305" y="4059263"/>
        <a:ext cx="3263506" cy="435200"/>
      </dsp:txXfrm>
    </dsp:sp>
    <dsp:sp modelId="{FF650D50-4847-224C-B16E-7B1BE8DD2162}">
      <dsp:nvSpPr>
        <dsp:cNvPr id="0" name=""/>
        <dsp:cNvSpPr/>
      </dsp:nvSpPr>
      <dsp:spPr>
        <a:xfrm>
          <a:off x="2545706" y="834240"/>
          <a:ext cx="329058" cy="3967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7445"/>
              </a:lnTo>
              <a:lnTo>
                <a:pt x="329058" y="396744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29DD0-360D-9D40-8EA2-41ECD8714BCD}">
      <dsp:nvSpPr>
        <dsp:cNvPr id="0" name=""/>
        <dsp:cNvSpPr/>
      </dsp:nvSpPr>
      <dsp:spPr>
        <a:xfrm>
          <a:off x="2874765" y="4570546"/>
          <a:ext cx="3290586" cy="4622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Violenza Fisica e/o Psicologica</a:t>
          </a:r>
        </a:p>
      </dsp:txBody>
      <dsp:txXfrm>
        <a:off x="2888305" y="4584086"/>
        <a:ext cx="3263506" cy="435200"/>
      </dsp:txXfrm>
    </dsp:sp>
    <dsp:sp modelId="{27AAE7CC-A670-BD46-ADF5-69FE0392FF4C}">
      <dsp:nvSpPr>
        <dsp:cNvPr id="0" name=""/>
        <dsp:cNvSpPr/>
      </dsp:nvSpPr>
      <dsp:spPr>
        <a:xfrm>
          <a:off x="2545706" y="834240"/>
          <a:ext cx="329058" cy="4502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2687"/>
              </a:lnTo>
              <a:lnTo>
                <a:pt x="329058" y="4502687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3112B-1D43-C64B-8A58-CAE9438DDD03}">
      <dsp:nvSpPr>
        <dsp:cNvPr id="0" name=""/>
        <dsp:cNvSpPr/>
      </dsp:nvSpPr>
      <dsp:spPr>
        <a:xfrm>
          <a:off x="2874765" y="5095369"/>
          <a:ext cx="3242841" cy="4831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Parità di Genere</a:t>
          </a:r>
        </a:p>
      </dsp:txBody>
      <dsp:txXfrm>
        <a:off x="2888915" y="5109519"/>
        <a:ext cx="3214541" cy="454817"/>
      </dsp:txXfrm>
    </dsp:sp>
    <dsp:sp modelId="{082FFEF4-78F9-804E-92A2-CC39870D3545}">
      <dsp:nvSpPr>
        <dsp:cNvPr id="0" name=""/>
        <dsp:cNvSpPr/>
      </dsp:nvSpPr>
      <dsp:spPr>
        <a:xfrm>
          <a:off x="2545706" y="834240"/>
          <a:ext cx="329058" cy="5048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48347"/>
              </a:lnTo>
              <a:lnTo>
                <a:pt x="329058" y="5048347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209BB-54C4-0947-8C38-D1B2B28CFA5C}">
      <dsp:nvSpPr>
        <dsp:cNvPr id="0" name=""/>
        <dsp:cNvSpPr/>
      </dsp:nvSpPr>
      <dsp:spPr>
        <a:xfrm>
          <a:off x="2874765" y="5641029"/>
          <a:ext cx="3242841" cy="4831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Rischio Biologico</a:t>
          </a:r>
        </a:p>
      </dsp:txBody>
      <dsp:txXfrm>
        <a:off x="2888915" y="5655179"/>
        <a:ext cx="3214541" cy="454817"/>
      </dsp:txXfrm>
    </dsp:sp>
    <dsp:sp modelId="{746E3348-F19F-1643-9C57-CAAB454CF4F4}">
      <dsp:nvSpPr>
        <dsp:cNvPr id="0" name=""/>
        <dsp:cNvSpPr/>
      </dsp:nvSpPr>
      <dsp:spPr>
        <a:xfrm>
          <a:off x="2545706" y="834240"/>
          <a:ext cx="329058" cy="5594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4007"/>
              </a:lnTo>
              <a:lnTo>
                <a:pt x="329058" y="5594007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52961-D5D7-D644-99D5-DACED530B7A5}">
      <dsp:nvSpPr>
        <dsp:cNvPr id="0" name=""/>
        <dsp:cNvSpPr/>
      </dsp:nvSpPr>
      <dsp:spPr>
        <a:xfrm>
          <a:off x="2874765" y="6186689"/>
          <a:ext cx="3242841" cy="4831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Turni</a:t>
          </a:r>
        </a:p>
      </dsp:txBody>
      <dsp:txXfrm>
        <a:off x="2888915" y="6200839"/>
        <a:ext cx="3214541" cy="4548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1595296" y="1611"/>
          <a:ext cx="1997706" cy="364142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sp:txBody>
      <dsp:txXfrm>
        <a:off x="1605961" y="12276"/>
        <a:ext cx="1976376" cy="342812"/>
      </dsp:txXfrm>
    </dsp:sp>
    <dsp:sp modelId="{A6DC29F1-6741-144C-B54D-E0FE6A010C17}">
      <dsp:nvSpPr>
        <dsp:cNvPr id="0" name=""/>
        <dsp:cNvSpPr/>
      </dsp:nvSpPr>
      <dsp:spPr>
        <a:xfrm>
          <a:off x="1795066" y="365754"/>
          <a:ext cx="359634" cy="150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25"/>
              </a:lnTo>
              <a:lnTo>
                <a:pt x="359634" y="150125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2154701" y="384632"/>
          <a:ext cx="1997705" cy="262494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CONFEZIONAMENTO</a:t>
          </a:r>
        </a:p>
      </dsp:txBody>
      <dsp:txXfrm>
        <a:off x="2162389" y="392320"/>
        <a:ext cx="1982329" cy="247118"/>
      </dsp:txXfrm>
    </dsp:sp>
    <dsp:sp modelId="{384E6364-E07A-8F4C-8335-861A329CEF1D}">
      <dsp:nvSpPr>
        <dsp:cNvPr id="0" name=""/>
        <dsp:cNvSpPr/>
      </dsp:nvSpPr>
      <dsp:spPr>
        <a:xfrm>
          <a:off x="1795066" y="365754"/>
          <a:ext cx="359634" cy="478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8972"/>
              </a:lnTo>
              <a:lnTo>
                <a:pt x="359634" y="47897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2154701" y="667364"/>
          <a:ext cx="1997706" cy="3547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</a:p>
      </dsp:txBody>
      <dsp:txXfrm>
        <a:off x="2165091" y="677754"/>
        <a:ext cx="1976926" cy="333945"/>
      </dsp:txXfrm>
    </dsp:sp>
    <dsp:sp modelId="{26F65B25-24D5-EA4D-8DA8-02F7193D5520}">
      <dsp:nvSpPr>
        <dsp:cNvPr id="0" name=""/>
        <dsp:cNvSpPr/>
      </dsp:nvSpPr>
      <dsp:spPr>
        <a:xfrm>
          <a:off x="1795066" y="365754"/>
          <a:ext cx="359634" cy="888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8964"/>
              </a:lnTo>
              <a:lnTo>
                <a:pt x="359634" y="888964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2154701" y="1042326"/>
          <a:ext cx="1997705" cy="4247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</a:p>
      </dsp:txBody>
      <dsp:txXfrm>
        <a:off x="2167142" y="1054767"/>
        <a:ext cx="1972823" cy="399902"/>
      </dsp:txXfrm>
    </dsp:sp>
    <dsp:sp modelId="{C85639B4-B61F-C54D-B67B-DB8163F07231}">
      <dsp:nvSpPr>
        <dsp:cNvPr id="0" name=""/>
        <dsp:cNvSpPr/>
      </dsp:nvSpPr>
      <dsp:spPr>
        <a:xfrm>
          <a:off x="1795066" y="365754"/>
          <a:ext cx="359634" cy="1317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660"/>
              </a:lnTo>
              <a:lnTo>
                <a:pt x="359634" y="1317660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7679D-2877-6443-88D5-8E3CC8C59E32}">
      <dsp:nvSpPr>
        <dsp:cNvPr id="0" name=""/>
        <dsp:cNvSpPr/>
      </dsp:nvSpPr>
      <dsp:spPr>
        <a:xfrm>
          <a:off x="2154701" y="1487347"/>
          <a:ext cx="1997705" cy="392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Responsabilità e Conseguenze degli Errori</a:t>
          </a:r>
        </a:p>
      </dsp:txBody>
      <dsp:txXfrm>
        <a:off x="2166186" y="1498832"/>
        <a:ext cx="1974735" cy="369163"/>
      </dsp:txXfrm>
    </dsp:sp>
    <dsp:sp modelId="{EF443AC6-2BDF-D841-9841-7CFA56100F2A}">
      <dsp:nvSpPr>
        <dsp:cNvPr id="0" name=""/>
        <dsp:cNvSpPr/>
      </dsp:nvSpPr>
      <dsp:spPr>
        <a:xfrm>
          <a:off x="1795066" y="365754"/>
          <a:ext cx="359634" cy="1717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7488"/>
              </a:lnTo>
              <a:lnTo>
                <a:pt x="359634" y="1717488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C3359-BDA1-5041-9E61-498879EFD42F}">
      <dsp:nvSpPr>
        <dsp:cNvPr id="0" name=""/>
        <dsp:cNvSpPr/>
      </dsp:nvSpPr>
      <dsp:spPr>
        <a:xfrm>
          <a:off x="2154701" y="1899718"/>
          <a:ext cx="1997705" cy="367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sp:txBody>
      <dsp:txXfrm>
        <a:off x="2165451" y="1910468"/>
        <a:ext cx="1976205" cy="345548"/>
      </dsp:txXfrm>
    </dsp:sp>
    <dsp:sp modelId="{07184B41-37EB-A04C-8D1D-BFC31F16FF97}">
      <dsp:nvSpPr>
        <dsp:cNvPr id="0" name=""/>
        <dsp:cNvSpPr/>
      </dsp:nvSpPr>
      <dsp:spPr>
        <a:xfrm>
          <a:off x="1795066" y="365754"/>
          <a:ext cx="359634" cy="2122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2792"/>
              </a:lnTo>
              <a:lnTo>
                <a:pt x="359634" y="212279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FFD4F-F650-BE44-82B4-0ADAB8B0F54D}">
      <dsp:nvSpPr>
        <dsp:cNvPr id="0" name=""/>
        <dsp:cNvSpPr/>
      </dsp:nvSpPr>
      <dsp:spPr>
        <a:xfrm>
          <a:off x="2154701" y="2287003"/>
          <a:ext cx="1997705" cy="4030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sp:txBody>
      <dsp:txXfrm>
        <a:off x="2166507" y="2298809"/>
        <a:ext cx="1974093" cy="379474"/>
      </dsp:txXfrm>
    </dsp:sp>
    <dsp:sp modelId="{8C660AA7-8E54-8745-8202-8EA636B8699E}">
      <dsp:nvSpPr>
        <dsp:cNvPr id="0" name=""/>
        <dsp:cNvSpPr/>
      </dsp:nvSpPr>
      <dsp:spPr>
        <a:xfrm>
          <a:off x="1795066" y="365754"/>
          <a:ext cx="359634" cy="2556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6981"/>
              </a:lnTo>
              <a:lnTo>
                <a:pt x="359634" y="255698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6A226-5D3C-8B4B-B854-0B5735F8A27C}">
      <dsp:nvSpPr>
        <dsp:cNvPr id="0" name=""/>
        <dsp:cNvSpPr/>
      </dsp:nvSpPr>
      <dsp:spPr>
        <a:xfrm>
          <a:off x="2154701" y="2710327"/>
          <a:ext cx="1997705" cy="424816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RICERCA E SVILUPPO (R&amp;D)</a:t>
          </a:r>
        </a:p>
      </dsp:txBody>
      <dsp:txXfrm>
        <a:off x="2167143" y="2722769"/>
        <a:ext cx="1972821" cy="399932"/>
      </dsp:txXfrm>
    </dsp:sp>
    <dsp:sp modelId="{A3B27FCC-9EFB-FF4C-A783-980479B793E1}">
      <dsp:nvSpPr>
        <dsp:cNvPr id="0" name=""/>
        <dsp:cNvSpPr/>
      </dsp:nvSpPr>
      <dsp:spPr>
        <a:xfrm>
          <a:off x="1795066" y="365754"/>
          <a:ext cx="359634" cy="301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8070"/>
              </a:lnTo>
              <a:lnTo>
                <a:pt x="359634" y="3018070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FD7AC-89BD-3443-A426-067FA24EE1E3}">
      <dsp:nvSpPr>
        <dsp:cNvPr id="0" name=""/>
        <dsp:cNvSpPr/>
      </dsp:nvSpPr>
      <dsp:spPr>
        <a:xfrm>
          <a:off x="2154701" y="3155380"/>
          <a:ext cx="1997705" cy="4568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Sicurezza e Gestione del Rischio</a:t>
          </a:r>
        </a:p>
      </dsp:txBody>
      <dsp:txXfrm>
        <a:off x="2168083" y="3168762"/>
        <a:ext cx="1970941" cy="430122"/>
      </dsp:txXfrm>
    </dsp:sp>
    <dsp:sp modelId="{260C6586-AD91-234D-AEA8-AF4C7C77EC93}">
      <dsp:nvSpPr>
        <dsp:cNvPr id="0" name=""/>
        <dsp:cNvSpPr/>
      </dsp:nvSpPr>
      <dsp:spPr>
        <a:xfrm>
          <a:off x="1795066" y="365754"/>
          <a:ext cx="359634" cy="352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1749"/>
              </a:lnTo>
              <a:lnTo>
                <a:pt x="359634" y="3521749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0D6F8-BB47-7A49-91B3-99DB10A6DDBD}">
      <dsp:nvSpPr>
        <dsp:cNvPr id="0" name=""/>
        <dsp:cNvSpPr/>
      </dsp:nvSpPr>
      <dsp:spPr>
        <a:xfrm>
          <a:off x="2154701" y="3632504"/>
          <a:ext cx="1997705" cy="509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Responsabilità e Conseguenze degli Errori </a:t>
          </a:r>
        </a:p>
      </dsp:txBody>
      <dsp:txXfrm>
        <a:off x="2169638" y="3647441"/>
        <a:ext cx="1967831" cy="480124"/>
      </dsp:txXfrm>
    </dsp:sp>
    <dsp:sp modelId="{F4AED13D-E06D-B440-A834-ADCB60A4C044}">
      <dsp:nvSpPr>
        <dsp:cNvPr id="0" name=""/>
        <dsp:cNvSpPr/>
      </dsp:nvSpPr>
      <dsp:spPr>
        <a:xfrm>
          <a:off x="1795066" y="365754"/>
          <a:ext cx="359634" cy="3928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28233"/>
              </a:lnTo>
              <a:lnTo>
                <a:pt x="359634" y="3928233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9695C-8091-A842-BD04-710F496A76F7}">
      <dsp:nvSpPr>
        <dsp:cNvPr id="0" name=""/>
        <dsp:cNvSpPr/>
      </dsp:nvSpPr>
      <dsp:spPr>
        <a:xfrm>
          <a:off x="2154701" y="4162740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Aspetti Etici e Riservatezza</a:t>
          </a:r>
        </a:p>
      </dsp:txBody>
      <dsp:txXfrm>
        <a:off x="2162389" y="4170428"/>
        <a:ext cx="1982329" cy="247118"/>
      </dsp:txXfrm>
    </dsp:sp>
    <dsp:sp modelId="{0BAC154C-F438-9645-8B1E-1AB53767D2B6}">
      <dsp:nvSpPr>
        <dsp:cNvPr id="0" name=""/>
        <dsp:cNvSpPr/>
      </dsp:nvSpPr>
      <dsp:spPr>
        <a:xfrm>
          <a:off x="1795066" y="365754"/>
          <a:ext cx="359634" cy="4210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10964"/>
              </a:lnTo>
              <a:lnTo>
                <a:pt x="359634" y="4210964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9768C-C930-0B4A-9B68-C781A2C16C80}">
      <dsp:nvSpPr>
        <dsp:cNvPr id="0" name=""/>
        <dsp:cNvSpPr/>
      </dsp:nvSpPr>
      <dsp:spPr>
        <a:xfrm>
          <a:off x="2154701" y="4445471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</a:t>
          </a:r>
          <a:r>
            <a:rPr lang="it-IT" sz="1200" kern="1200" spc="0" dirty="0">
              <a:latin typeface="Avenir Book" panose="02000503020000020003" pitchFamily="2" charset="0"/>
            </a:rPr>
            <a:t> e Ricerca</a:t>
          </a:r>
        </a:p>
      </dsp:txBody>
      <dsp:txXfrm>
        <a:off x="2162389" y="4453159"/>
        <a:ext cx="1982329" cy="247118"/>
      </dsp:txXfrm>
    </dsp:sp>
    <dsp:sp modelId="{EA4C96A7-18D1-EE47-BEF5-3B573C43FCA4}">
      <dsp:nvSpPr>
        <dsp:cNvPr id="0" name=""/>
        <dsp:cNvSpPr/>
      </dsp:nvSpPr>
      <dsp:spPr>
        <a:xfrm>
          <a:off x="1795066" y="365754"/>
          <a:ext cx="359634" cy="4493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3695"/>
              </a:lnTo>
              <a:lnTo>
                <a:pt x="359634" y="4493695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D6E77-94B8-784B-A568-92AA3833DCFC}">
      <dsp:nvSpPr>
        <dsp:cNvPr id="0" name=""/>
        <dsp:cNvSpPr/>
      </dsp:nvSpPr>
      <dsp:spPr>
        <a:xfrm>
          <a:off x="2154701" y="4728202"/>
          <a:ext cx="1997705" cy="262494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UFFICI</a:t>
          </a:r>
        </a:p>
      </dsp:txBody>
      <dsp:txXfrm>
        <a:off x="2162389" y="4735890"/>
        <a:ext cx="1982329" cy="247118"/>
      </dsp:txXfrm>
    </dsp:sp>
    <dsp:sp modelId="{0127C7E6-54AD-6040-BE0F-7FCF4BD81AB4}">
      <dsp:nvSpPr>
        <dsp:cNvPr id="0" name=""/>
        <dsp:cNvSpPr/>
      </dsp:nvSpPr>
      <dsp:spPr>
        <a:xfrm>
          <a:off x="1795066" y="365754"/>
          <a:ext cx="359634" cy="477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6427"/>
              </a:lnTo>
              <a:lnTo>
                <a:pt x="359634" y="4776427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55A44-D847-C840-9FF9-4097C0EF47B2}">
      <dsp:nvSpPr>
        <dsp:cNvPr id="0" name=""/>
        <dsp:cNvSpPr/>
      </dsp:nvSpPr>
      <dsp:spPr>
        <a:xfrm>
          <a:off x="2154701" y="5010933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2389" y="5018621"/>
        <a:ext cx="1982329" cy="247118"/>
      </dsp:txXfrm>
    </dsp:sp>
    <dsp:sp modelId="{DFF51BAB-249D-B743-B674-AB96356DA3F5}">
      <dsp:nvSpPr>
        <dsp:cNvPr id="0" name=""/>
        <dsp:cNvSpPr/>
      </dsp:nvSpPr>
      <dsp:spPr>
        <a:xfrm>
          <a:off x="1795066" y="365754"/>
          <a:ext cx="359634" cy="5059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59158"/>
              </a:lnTo>
              <a:lnTo>
                <a:pt x="359634" y="505915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8C7B1-5FBF-C64D-9202-144864D96AE3}">
      <dsp:nvSpPr>
        <dsp:cNvPr id="0" name=""/>
        <dsp:cNvSpPr/>
      </dsp:nvSpPr>
      <dsp:spPr>
        <a:xfrm>
          <a:off x="2154701" y="5293665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Interazioni con i Fornitori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2389" y="5301353"/>
        <a:ext cx="1982329" cy="247118"/>
      </dsp:txXfrm>
    </dsp:sp>
    <dsp:sp modelId="{A93D8222-89F0-1A4F-BF5F-319B8BBE76B4}">
      <dsp:nvSpPr>
        <dsp:cNvPr id="0" name=""/>
        <dsp:cNvSpPr/>
      </dsp:nvSpPr>
      <dsp:spPr>
        <a:xfrm>
          <a:off x="1795066" y="365754"/>
          <a:ext cx="359634" cy="5392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92908"/>
              </a:lnTo>
              <a:lnTo>
                <a:pt x="359634" y="539290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F1E1B-5F3F-0B48-AC76-A7565E48CA01}">
      <dsp:nvSpPr>
        <dsp:cNvPr id="0" name=""/>
        <dsp:cNvSpPr/>
      </dsp:nvSpPr>
      <dsp:spPr>
        <a:xfrm>
          <a:off x="2154701" y="5576396"/>
          <a:ext cx="1997705" cy="364532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INFORMATORI SCIENTIFICI</a:t>
          </a:r>
        </a:p>
      </dsp:txBody>
      <dsp:txXfrm>
        <a:off x="2165378" y="5587073"/>
        <a:ext cx="1976351" cy="343178"/>
      </dsp:txXfrm>
    </dsp:sp>
    <dsp:sp modelId="{BE213C0D-4583-DB4F-AA20-A65E516208A5}">
      <dsp:nvSpPr>
        <dsp:cNvPr id="0" name=""/>
        <dsp:cNvSpPr/>
      </dsp:nvSpPr>
      <dsp:spPr>
        <a:xfrm>
          <a:off x="1795066" y="365754"/>
          <a:ext cx="359634" cy="5812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12406"/>
              </a:lnTo>
              <a:lnTo>
                <a:pt x="359634" y="5812406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F76962-F3A3-EA4D-A127-D88FAEBF0CB4}">
      <dsp:nvSpPr>
        <dsp:cNvPr id="0" name=""/>
        <dsp:cNvSpPr/>
      </dsp:nvSpPr>
      <dsp:spPr>
        <a:xfrm>
          <a:off x="2154701" y="5961165"/>
          <a:ext cx="1997705" cy="4339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7412" y="5973876"/>
        <a:ext cx="1972283" cy="408566"/>
      </dsp:txXfrm>
    </dsp:sp>
    <dsp:sp modelId="{D21D4BD1-9ACE-0542-B632-BCAB5CBDB6FF}">
      <dsp:nvSpPr>
        <dsp:cNvPr id="0" name=""/>
        <dsp:cNvSpPr/>
      </dsp:nvSpPr>
      <dsp:spPr>
        <a:xfrm>
          <a:off x="1795066" y="365754"/>
          <a:ext cx="359634" cy="6180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0884"/>
              </a:lnTo>
              <a:lnTo>
                <a:pt x="359634" y="6180884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201E0-D37D-9048-A966-8D01FBCCBF19}">
      <dsp:nvSpPr>
        <dsp:cNvPr id="0" name=""/>
        <dsp:cNvSpPr/>
      </dsp:nvSpPr>
      <dsp:spPr>
        <a:xfrm>
          <a:off x="2154701" y="6415391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2389" y="6423079"/>
        <a:ext cx="1982329" cy="247118"/>
      </dsp:txXfrm>
    </dsp:sp>
    <dsp:sp modelId="{282ADC4E-0845-714F-9083-3833B0F413EB}">
      <dsp:nvSpPr>
        <dsp:cNvPr id="0" name=""/>
        <dsp:cNvSpPr/>
      </dsp:nvSpPr>
      <dsp:spPr>
        <a:xfrm>
          <a:off x="1795066" y="365754"/>
          <a:ext cx="359634" cy="6463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63615"/>
              </a:lnTo>
              <a:lnTo>
                <a:pt x="359634" y="6463615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8955-771E-7241-8761-DBD31F1285CB}">
      <dsp:nvSpPr>
        <dsp:cNvPr id="0" name=""/>
        <dsp:cNvSpPr/>
      </dsp:nvSpPr>
      <dsp:spPr>
        <a:xfrm>
          <a:off x="2154701" y="6698122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Interazioni con i Clienti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2389" y="6705810"/>
        <a:ext cx="1982329" cy="247118"/>
      </dsp:txXfrm>
    </dsp:sp>
    <dsp:sp modelId="{5AC8D52E-C06E-CB43-914E-683FCA813597}">
      <dsp:nvSpPr>
        <dsp:cNvPr id="0" name=""/>
        <dsp:cNvSpPr/>
      </dsp:nvSpPr>
      <dsp:spPr>
        <a:xfrm>
          <a:off x="1795066" y="365754"/>
          <a:ext cx="359634" cy="6874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4014"/>
              </a:lnTo>
              <a:lnTo>
                <a:pt x="359634" y="6874014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4F4B6E-0C42-FE46-B46C-4C1A9A08ACC1}">
      <dsp:nvSpPr>
        <dsp:cNvPr id="0" name=""/>
        <dsp:cNvSpPr/>
      </dsp:nvSpPr>
      <dsp:spPr>
        <a:xfrm>
          <a:off x="2154701" y="6980854"/>
          <a:ext cx="1997705" cy="517828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RESPONSABILI/ COORDINATORI/</a:t>
          </a:r>
          <a:br>
            <a:rPr lang="it-IT" sz="1200" b="1" kern="1200" spc="0" dirty="0">
              <a:latin typeface="Avenir Book" panose="02000503020000020003" pitchFamily="2" charset="0"/>
            </a:rPr>
          </a:br>
          <a:r>
            <a:rPr lang="it-IT" sz="1200" b="1" kern="1200" spc="0" dirty="0">
              <a:latin typeface="Avenir Book" panose="02000503020000020003" pitchFamily="2" charset="0"/>
            </a:rPr>
            <a:t>MANAGEMENT</a:t>
          </a:r>
        </a:p>
      </dsp:txBody>
      <dsp:txXfrm>
        <a:off x="2169868" y="6996021"/>
        <a:ext cx="1967371" cy="487494"/>
      </dsp:txXfrm>
    </dsp:sp>
    <dsp:sp modelId="{380954F7-9BA0-8C4D-A4D9-1148614A6B36}">
      <dsp:nvSpPr>
        <dsp:cNvPr id="0" name=""/>
        <dsp:cNvSpPr/>
      </dsp:nvSpPr>
      <dsp:spPr>
        <a:xfrm>
          <a:off x="1795066" y="365754"/>
          <a:ext cx="359634" cy="740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05193"/>
              </a:lnTo>
              <a:lnTo>
                <a:pt x="359634" y="7405193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171F1-A55C-454D-B8FF-4D3CC366E7E0}">
      <dsp:nvSpPr>
        <dsp:cNvPr id="0" name=""/>
        <dsp:cNvSpPr/>
      </dsp:nvSpPr>
      <dsp:spPr>
        <a:xfrm>
          <a:off x="2154701" y="7518919"/>
          <a:ext cx="1997705" cy="5040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Responsabilità e Conseguenze degli Errori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2169464" y="7533682"/>
        <a:ext cx="1968179" cy="474530"/>
      </dsp:txXfrm>
    </dsp:sp>
    <dsp:sp modelId="{C6590E74-535B-DE46-BC47-98A6987260CA}">
      <dsp:nvSpPr>
        <dsp:cNvPr id="0" name=""/>
        <dsp:cNvSpPr/>
      </dsp:nvSpPr>
      <dsp:spPr>
        <a:xfrm>
          <a:off x="1795066" y="365754"/>
          <a:ext cx="359634" cy="7808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08705"/>
              </a:lnTo>
              <a:lnTo>
                <a:pt x="359634" y="7808705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C04527-4790-2740-B659-E9A399D95EA8}">
      <dsp:nvSpPr>
        <dsp:cNvPr id="0" name=""/>
        <dsp:cNvSpPr/>
      </dsp:nvSpPr>
      <dsp:spPr>
        <a:xfrm>
          <a:off x="2154701" y="8043212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Aspetti Etici e Riservatezza</a:t>
          </a:r>
        </a:p>
      </dsp:txBody>
      <dsp:txXfrm>
        <a:off x="2162389" y="8050900"/>
        <a:ext cx="1982329" cy="247118"/>
      </dsp:txXfrm>
    </dsp:sp>
    <dsp:sp modelId="{9D9B471E-1645-8D4E-A892-C94722EB18E1}">
      <dsp:nvSpPr>
        <dsp:cNvPr id="0" name=""/>
        <dsp:cNvSpPr/>
      </dsp:nvSpPr>
      <dsp:spPr>
        <a:xfrm>
          <a:off x="1795066" y="365754"/>
          <a:ext cx="359634" cy="8091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91436"/>
              </a:lnTo>
              <a:lnTo>
                <a:pt x="359634" y="8091436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383C6-E936-9148-A0C1-A5E77373BA9D}">
      <dsp:nvSpPr>
        <dsp:cNvPr id="0" name=""/>
        <dsp:cNvSpPr/>
      </dsp:nvSpPr>
      <dsp:spPr>
        <a:xfrm>
          <a:off x="2154701" y="8325943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</a:t>
          </a:r>
          <a:r>
            <a:rPr lang="it-IT" sz="1200" kern="1200" spc="0" dirty="0">
              <a:latin typeface="Avenir Book" panose="02000503020000020003" pitchFamily="2" charset="0"/>
            </a:rPr>
            <a:t> e Ricerca</a:t>
          </a:r>
        </a:p>
      </dsp:txBody>
      <dsp:txXfrm>
        <a:off x="2162389" y="8333631"/>
        <a:ext cx="1982329" cy="247118"/>
      </dsp:txXfrm>
    </dsp:sp>
    <dsp:sp modelId="{6D59EB0C-1540-7542-8C14-189212F3DD25}">
      <dsp:nvSpPr>
        <dsp:cNvPr id="0" name=""/>
        <dsp:cNvSpPr/>
      </dsp:nvSpPr>
      <dsp:spPr>
        <a:xfrm>
          <a:off x="1795066" y="365754"/>
          <a:ext cx="359634" cy="8374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4168"/>
              </a:lnTo>
              <a:lnTo>
                <a:pt x="359634" y="837416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1E35-B53E-834D-A5B2-DCAFB530E6C3}">
      <dsp:nvSpPr>
        <dsp:cNvPr id="0" name=""/>
        <dsp:cNvSpPr/>
      </dsp:nvSpPr>
      <dsp:spPr>
        <a:xfrm>
          <a:off x="2154701" y="8608675"/>
          <a:ext cx="1997705" cy="2624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Interazione con i Fornitori</a:t>
          </a:r>
          <a:endParaRPr lang="it-IT" sz="1300" kern="1200" spc="0" dirty="0">
            <a:latin typeface="Avenir Book" panose="02000503020000020003" pitchFamily="2" charset="0"/>
          </a:endParaRPr>
        </a:p>
      </dsp:txBody>
      <dsp:txXfrm>
        <a:off x="2162389" y="8616363"/>
        <a:ext cx="1982329" cy="2471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1355036" y="6447"/>
          <a:ext cx="2603370" cy="314810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1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sp:txBody>
      <dsp:txXfrm>
        <a:off x="1364256" y="15667"/>
        <a:ext cx="2584930" cy="296370"/>
      </dsp:txXfrm>
    </dsp:sp>
    <dsp:sp modelId="{A6DC29F1-6741-144C-B54D-E0FE6A010C17}">
      <dsp:nvSpPr>
        <dsp:cNvPr id="0" name=""/>
        <dsp:cNvSpPr/>
      </dsp:nvSpPr>
      <dsp:spPr>
        <a:xfrm>
          <a:off x="1615373" y="321258"/>
          <a:ext cx="468668" cy="249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92"/>
              </a:lnTo>
              <a:lnTo>
                <a:pt x="468668" y="24959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2084042" y="345860"/>
          <a:ext cx="2603369" cy="449979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MISCELATORI/PREPARATORI/</a:t>
          </a:r>
          <a:b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</a:br>
          <a:r>
            <a:rPr lang="it-IT" sz="11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PRODUZIONE</a:t>
          </a:r>
        </a:p>
      </dsp:txBody>
      <dsp:txXfrm>
        <a:off x="2097221" y="359039"/>
        <a:ext cx="2577011" cy="423621"/>
      </dsp:txXfrm>
    </dsp:sp>
    <dsp:sp modelId="{384E6364-E07A-8F4C-8335-861A329CEF1D}">
      <dsp:nvSpPr>
        <dsp:cNvPr id="0" name=""/>
        <dsp:cNvSpPr/>
      </dsp:nvSpPr>
      <dsp:spPr>
        <a:xfrm>
          <a:off x="1615373" y="321258"/>
          <a:ext cx="468668" cy="6719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1992"/>
              </a:lnTo>
              <a:lnTo>
                <a:pt x="468668" y="67199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2084042" y="822212"/>
          <a:ext cx="2603371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</a:p>
      </dsp:txBody>
      <dsp:txXfrm>
        <a:off x="2094061" y="832231"/>
        <a:ext cx="2583333" cy="322039"/>
      </dsp:txXfrm>
    </dsp:sp>
    <dsp:sp modelId="{26F65B25-24D5-EA4D-8DA8-02F7193D5520}">
      <dsp:nvSpPr>
        <dsp:cNvPr id="0" name=""/>
        <dsp:cNvSpPr/>
      </dsp:nvSpPr>
      <dsp:spPr>
        <a:xfrm>
          <a:off x="1615373" y="321258"/>
          <a:ext cx="468668" cy="1040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0442"/>
              </a:lnTo>
              <a:lnTo>
                <a:pt x="468668" y="104044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2084042" y="1190662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</a:p>
      </dsp:txBody>
      <dsp:txXfrm>
        <a:off x="2094061" y="1200681"/>
        <a:ext cx="2583331" cy="322039"/>
      </dsp:txXfrm>
    </dsp:sp>
    <dsp:sp modelId="{C85639B4-B61F-C54D-B67B-DB8163F07231}">
      <dsp:nvSpPr>
        <dsp:cNvPr id="0" name=""/>
        <dsp:cNvSpPr/>
      </dsp:nvSpPr>
      <dsp:spPr>
        <a:xfrm>
          <a:off x="1615373" y="321258"/>
          <a:ext cx="468668" cy="1408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8892"/>
              </a:lnTo>
              <a:lnTo>
                <a:pt x="468668" y="140889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7679D-2877-6443-88D5-8E3CC8C59E32}">
      <dsp:nvSpPr>
        <dsp:cNvPr id="0" name=""/>
        <dsp:cNvSpPr/>
      </dsp:nvSpPr>
      <dsp:spPr>
        <a:xfrm>
          <a:off x="2084042" y="1559111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latin typeface="Avenir Book" panose="02000503020000020003" pitchFamily="2" charset="0"/>
            </a:rPr>
            <a:t>Responsabilità e Conseguenze degli Errori</a:t>
          </a:r>
        </a:p>
      </dsp:txBody>
      <dsp:txXfrm>
        <a:off x="2094061" y="1569130"/>
        <a:ext cx="2583331" cy="322039"/>
      </dsp:txXfrm>
    </dsp:sp>
    <dsp:sp modelId="{EF443AC6-2BDF-D841-9841-7CFA56100F2A}">
      <dsp:nvSpPr>
        <dsp:cNvPr id="0" name=""/>
        <dsp:cNvSpPr/>
      </dsp:nvSpPr>
      <dsp:spPr>
        <a:xfrm>
          <a:off x="1615373" y="321258"/>
          <a:ext cx="468668" cy="1777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342"/>
              </a:lnTo>
              <a:lnTo>
                <a:pt x="468668" y="177734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C3359-BDA1-5041-9E61-498879EFD42F}">
      <dsp:nvSpPr>
        <dsp:cNvPr id="0" name=""/>
        <dsp:cNvSpPr/>
      </dsp:nvSpPr>
      <dsp:spPr>
        <a:xfrm>
          <a:off x="2084042" y="1927561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sp:txBody>
      <dsp:txXfrm>
        <a:off x="2094061" y="1937580"/>
        <a:ext cx="2583331" cy="322039"/>
      </dsp:txXfrm>
    </dsp:sp>
    <dsp:sp modelId="{07184B41-37EB-A04C-8D1D-BFC31F16FF97}">
      <dsp:nvSpPr>
        <dsp:cNvPr id="0" name=""/>
        <dsp:cNvSpPr/>
      </dsp:nvSpPr>
      <dsp:spPr>
        <a:xfrm>
          <a:off x="1615373" y="321258"/>
          <a:ext cx="468668" cy="21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5791"/>
              </a:lnTo>
              <a:lnTo>
                <a:pt x="468668" y="214579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FFD4F-F650-BE44-82B4-0ADAB8B0F54D}">
      <dsp:nvSpPr>
        <dsp:cNvPr id="0" name=""/>
        <dsp:cNvSpPr/>
      </dsp:nvSpPr>
      <dsp:spPr>
        <a:xfrm>
          <a:off x="2084042" y="2296011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sp:txBody>
      <dsp:txXfrm>
        <a:off x="2094061" y="2306030"/>
        <a:ext cx="2583331" cy="322039"/>
      </dsp:txXfrm>
    </dsp:sp>
    <dsp:sp modelId="{8C660AA7-8E54-8745-8202-8EA636B8699E}">
      <dsp:nvSpPr>
        <dsp:cNvPr id="0" name=""/>
        <dsp:cNvSpPr/>
      </dsp:nvSpPr>
      <dsp:spPr>
        <a:xfrm>
          <a:off x="1615373" y="321258"/>
          <a:ext cx="468668" cy="2514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4241"/>
              </a:lnTo>
              <a:lnTo>
                <a:pt x="468668" y="251424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6A226-5D3C-8B4B-B854-0B5735F8A27C}">
      <dsp:nvSpPr>
        <dsp:cNvPr id="0" name=""/>
        <dsp:cNvSpPr/>
      </dsp:nvSpPr>
      <dsp:spPr>
        <a:xfrm>
          <a:off x="2084042" y="2664461"/>
          <a:ext cx="2603369" cy="342077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 spc="0" dirty="0">
              <a:latin typeface="Avenir Book" panose="02000503020000020003" pitchFamily="2" charset="0"/>
            </a:rPr>
            <a:t>LABORATORI</a:t>
          </a:r>
        </a:p>
      </dsp:txBody>
      <dsp:txXfrm>
        <a:off x="2094061" y="2674480"/>
        <a:ext cx="2583331" cy="322039"/>
      </dsp:txXfrm>
    </dsp:sp>
    <dsp:sp modelId="{A3B27FCC-9EFB-FF4C-A783-980479B793E1}">
      <dsp:nvSpPr>
        <dsp:cNvPr id="0" name=""/>
        <dsp:cNvSpPr/>
      </dsp:nvSpPr>
      <dsp:spPr>
        <a:xfrm>
          <a:off x="1615373" y="321258"/>
          <a:ext cx="468668" cy="2882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691"/>
              </a:lnTo>
              <a:lnTo>
                <a:pt x="468668" y="288269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FD7AC-89BD-3443-A426-067FA24EE1E3}">
      <dsp:nvSpPr>
        <dsp:cNvPr id="0" name=""/>
        <dsp:cNvSpPr/>
      </dsp:nvSpPr>
      <dsp:spPr>
        <a:xfrm>
          <a:off x="2084042" y="3032911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latin typeface="Avenir Book" panose="02000503020000020003" pitchFamily="2" charset="0"/>
            </a:rPr>
            <a:t>Sicurezza e Gestione del Rischio</a:t>
          </a:r>
        </a:p>
      </dsp:txBody>
      <dsp:txXfrm>
        <a:off x="2094061" y="3042930"/>
        <a:ext cx="2583331" cy="322039"/>
      </dsp:txXfrm>
    </dsp:sp>
    <dsp:sp modelId="{260C6586-AD91-234D-AEA8-AF4C7C77EC93}">
      <dsp:nvSpPr>
        <dsp:cNvPr id="0" name=""/>
        <dsp:cNvSpPr/>
      </dsp:nvSpPr>
      <dsp:spPr>
        <a:xfrm>
          <a:off x="1615373" y="321258"/>
          <a:ext cx="468668" cy="3251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1141"/>
              </a:lnTo>
              <a:lnTo>
                <a:pt x="468668" y="325114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0D6F8-BB47-7A49-91B3-99DB10A6DDBD}">
      <dsp:nvSpPr>
        <dsp:cNvPr id="0" name=""/>
        <dsp:cNvSpPr/>
      </dsp:nvSpPr>
      <dsp:spPr>
        <a:xfrm>
          <a:off x="2084042" y="3401360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latin typeface="Avenir Book" panose="02000503020000020003" pitchFamily="2" charset="0"/>
            </a:rPr>
            <a:t>Tecnologia e Attrezzature Complesse</a:t>
          </a:r>
        </a:p>
      </dsp:txBody>
      <dsp:txXfrm>
        <a:off x="2094061" y="3411379"/>
        <a:ext cx="2583331" cy="322039"/>
      </dsp:txXfrm>
    </dsp:sp>
    <dsp:sp modelId="{F4AED13D-E06D-B440-A834-ADCB60A4C044}">
      <dsp:nvSpPr>
        <dsp:cNvPr id="0" name=""/>
        <dsp:cNvSpPr/>
      </dsp:nvSpPr>
      <dsp:spPr>
        <a:xfrm>
          <a:off x="1615373" y="321258"/>
          <a:ext cx="468668" cy="3619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9591"/>
              </a:lnTo>
              <a:lnTo>
                <a:pt x="468668" y="3619591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9695C-8091-A842-BD04-710F496A76F7}">
      <dsp:nvSpPr>
        <dsp:cNvPr id="0" name=""/>
        <dsp:cNvSpPr/>
      </dsp:nvSpPr>
      <dsp:spPr>
        <a:xfrm>
          <a:off x="2084042" y="3769810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latin typeface="Avenir Book" panose="02000503020000020003" pitchFamily="2" charset="0"/>
            </a:rPr>
            <a:t>Responsabilità e Conseguenze degli Errori</a:t>
          </a:r>
        </a:p>
      </dsp:txBody>
      <dsp:txXfrm>
        <a:off x="2094061" y="3779829"/>
        <a:ext cx="2583331" cy="322039"/>
      </dsp:txXfrm>
    </dsp:sp>
    <dsp:sp modelId="{0BAC154C-F438-9645-8B1E-1AB53767D2B6}">
      <dsp:nvSpPr>
        <dsp:cNvPr id="0" name=""/>
        <dsp:cNvSpPr/>
      </dsp:nvSpPr>
      <dsp:spPr>
        <a:xfrm>
          <a:off x="1615373" y="321258"/>
          <a:ext cx="468668" cy="3988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8040"/>
              </a:lnTo>
              <a:lnTo>
                <a:pt x="468668" y="3988040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9768C-C930-0B4A-9B68-C781A2C16C80}">
      <dsp:nvSpPr>
        <dsp:cNvPr id="0" name=""/>
        <dsp:cNvSpPr/>
      </dsp:nvSpPr>
      <dsp:spPr>
        <a:xfrm>
          <a:off x="2084042" y="4138260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Aspetti Etici e Riservatezza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4148279"/>
        <a:ext cx="2583331" cy="322039"/>
      </dsp:txXfrm>
    </dsp:sp>
    <dsp:sp modelId="{12D9BCF2-2564-E04F-9A7E-7671C9FC78A3}">
      <dsp:nvSpPr>
        <dsp:cNvPr id="0" name=""/>
        <dsp:cNvSpPr/>
      </dsp:nvSpPr>
      <dsp:spPr>
        <a:xfrm>
          <a:off x="1615373" y="321258"/>
          <a:ext cx="468668" cy="4356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56490"/>
              </a:lnTo>
              <a:lnTo>
                <a:pt x="468668" y="4356490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D4642C-434F-7C4C-BA2C-E00F3F5FAEB6}">
      <dsp:nvSpPr>
        <dsp:cNvPr id="0" name=""/>
        <dsp:cNvSpPr/>
      </dsp:nvSpPr>
      <dsp:spPr>
        <a:xfrm>
          <a:off x="2084042" y="4506710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Innovazione e Ricerca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4516729"/>
        <a:ext cx="2583331" cy="322039"/>
      </dsp:txXfrm>
    </dsp:sp>
    <dsp:sp modelId="{EA4C96A7-18D1-EE47-BEF5-3B573C43FCA4}">
      <dsp:nvSpPr>
        <dsp:cNvPr id="0" name=""/>
        <dsp:cNvSpPr/>
      </dsp:nvSpPr>
      <dsp:spPr>
        <a:xfrm>
          <a:off x="1615373" y="321258"/>
          <a:ext cx="468668" cy="4724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24940"/>
              </a:lnTo>
              <a:lnTo>
                <a:pt x="468668" y="4724940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D6E77-94B8-784B-A568-92AA3833DCFC}">
      <dsp:nvSpPr>
        <dsp:cNvPr id="0" name=""/>
        <dsp:cNvSpPr/>
      </dsp:nvSpPr>
      <dsp:spPr>
        <a:xfrm>
          <a:off x="2084042" y="4875159"/>
          <a:ext cx="2603369" cy="342077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 spc="0" dirty="0">
              <a:latin typeface="Avenir Book" panose="02000503020000020003" pitchFamily="2" charset="0"/>
            </a:rPr>
            <a:t>MANUTENZIONE</a:t>
          </a:r>
        </a:p>
      </dsp:txBody>
      <dsp:txXfrm>
        <a:off x="2094061" y="4885178"/>
        <a:ext cx="2583331" cy="322039"/>
      </dsp:txXfrm>
    </dsp:sp>
    <dsp:sp modelId="{0127C7E6-54AD-6040-BE0F-7FCF4BD81AB4}">
      <dsp:nvSpPr>
        <dsp:cNvPr id="0" name=""/>
        <dsp:cNvSpPr/>
      </dsp:nvSpPr>
      <dsp:spPr>
        <a:xfrm>
          <a:off x="1615373" y="321258"/>
          <a:ext cx="468668" cy="5093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93390"/>
              </a:lnTo>
              <a:lnTo>
                <a:pt x="468668" y="5093390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55A44-D847-C840-9FF9-4097C0EF47B2}">
      <dsp:nvSpPr>
        <dsp:cNvPr id="0" name=""/>
        <dsp:cNvSpPr/>
      </dsp:nvSpPr>
      <dsp:spPr>
        <a:xfrm>
          <a:off x="2084042" y="5243609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5253628"/>
        <a:ext cx="2583331" cy="322039"/>
      </dsp:txXfrm>
    </dsp:sp>
    <dsp:sp modelId="{DFF51BAB-249D-B743-B674-AB96356DA3F5}">
      <dsp:nvSpPr>
        <dsp:cNvPr id="0" name=""/>
        <dsp:cNvSpPr/>
      </dsp:nvSpPr>
      <dsp:spPr>
        <a:xfrm>
          <a:off x="1615373" y="321258"/>
          <a:ext cx="468668" cy="5461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1839"/>
              </a:lnTo>
              <a:lnTo>
                <a:pt x="468668" y="5461839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8C7B1-5FBF-C64D-9202-144864D96AE3}">
      <dsp:nvSpPr>
        <dsp:cNvPr id="0" name=""/>
        <dsp:cNvSpPr/>
      </dsp:nvSpPr>
      <dsp:spPr>
        <a:xfrm>
          <a:off x="2084042" y="5612059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Tecnologia e Attrezzature Complesse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5622078"/>
        <a:ext cx="2583331" cy="322039"/>
      </dsp:txXfrm>
    </dsp:sp>
    <dsp:sp modelId="{D21D4BD1-9ACE-0542-B632-BCAB5CBDB6FF}">
      <dsp:nvSpPr>
        <dsp:cNvPr id="0" name=""/>
        <dsp:cNvSpPr/>
      </dsp:nvSpPr>
      <dsp:spPr>
        <a:xfrm>
          <a:off x="1615373" y="321258"/>
          <a:ext cx="468668" cy="5830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0289"/>
              </a:lnTo>
              <a:lnTo>
                <a:pt x="468668" y="5830289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201E0-D37D-9048-A966-8D01FBCCBF19}">
      <dsp:nvSpPr>
        <dsp:cNvPr id="0" name=""/>
        <dsp:cNvSpPr/>
      </dsp:nvSpPr>
      <dsp:spPr>
        <a:xfrm>
          <a:off x="2084042" y="5980509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Responsabilità e Conseguenze degli Errori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5990528"/>
        <a:ext cx="2583331" cy="322039"/>
      </dsp:txXfrm>
    </dsp:sp>
    <dsp:sp modelId="{71A483D8-790E-A845-86E2-9E9895033673}">
      <dsp:nvSpPr>
        <dsp:cNvPr id="0" name=""/>
        <dsp:cNvSpPr/>
      </dsp:nvSpPr>
      <dsp:spPr>
        <a:xfrm>
          <a:off x="1615373" y="321258"/>
          <a:ext cx="468668" cy="6198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98739"/>
              </a:lnTo>
              <a:lnTo>
                <a:pt x="468668" y="6198739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792EA-B382-4844-ACB4-6C4DE2C3B0C7}">
      <dsp:nvSpPr>
        <dsp:cNvPr id="0" name=""/>
        <dsp:cNvSpPr/>
      </dsp:nvSpPr>
      <dsp:spPr>
        <a:xfrm>
          <a:off x="2084042" y="6348959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sp:txBody>
      <dsp:txXfrm>
        <a:off x="2094061" y="6358978"/>
        <a:ext cx="2583331" cy="322039"/>
      </dsp:txXfrm>
    </dsp:sp>
    <dsp:sp modelId="{282ADC4E-0845-714F-9083-3833B0F413EB}">
      <dsp:nvSpPr>
        <dsp:cNvPr id="0" name=""/>
        <dsp:cNvSpPr/>
      </dsp:nvSpPr>
      <dsp:spPr>
        <a:xfrm>
          <a:off x="1615373" y="321258"/>
          <a:ext cx="468668" cy="6567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7189"/>
              </a:lnTo>
              <a:lnTo>
                <a:pt x="468668" y="6567189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48955-771E-7241-8761-DBD31F1285CB}">
      <dsp:nvSpPr>
        <dsp:cNvPr id="0" name=""/>
        <dsp:cNvSpPr/>
      </dsp:nvSpPr>
      <dsp:spPr>
        <a:xfrm>
          <a:off x="2084042" y="6717408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6727427"/>
        <a:ext cx="2583331" cy="322039"/>
      </dsp:txXfrm>
    </dsp:sp>
    <dsp:sp modelId="{D83C5872-AA4D-DC47-8F7B-249E52FC0E4B}">
      <dsp:nvSpPr>
        <dsp:cNvPr id="0" name=""/>
        <dsp:cNvSpPr/>
      </dsp:nvSpPr>
      <dsp:spPr>
        <a:xfrm>
          <a:off x="1615373" y="321258"/>
          <a:ext cx="468668" cy="6935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35639"/>
              </a:lnTo>
              <a:lnTo>
                <a:pt x="468668" y="6935639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3B391B-31F8-5F41-B387-F224D4C2C40A}">
      <dsp:nvSpPr>
        <dsp:cNvPr id="0" name=""/>
        <dsp:cNvSpPr/>
      </dsp:nvSpPr>
      <dsp:spPr>
        <a:xfrm>
          <a:off x="2084042" y="7085858"/>
          <a:ext cx="2603369" cy="342077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spc="0" dirty="0">
              <a:latin typeface="Avenir Book" panose="02000503020000020003" pitchFamily="2" charset="0"/>
            </a:rPr>
            <a:t>MAGAZZINO</a:t>
          </a:r>
        </a:p>
      </dsp:txBody>
      <dsp:txXfrm>
        <a:off x="2094061" y="7095877"/>
        <a:ext cx="2583331" cy="322039"/>
      </dsp:txXfrm>
    </dsp:sp>
    <dsp:sp modelId="{068FE027-0114-E146-9091-99AF22C1ECB5}">
      <dsp:nvSpPr>
        <dsp:cNvPr id="0" name=""/>
        <dsp:cNvSpPr/>
      </dsp:nvSpPr>
      <dsp:spPr>
        <a:xfrm>
          <a:off x="1615373" y="321258"/>
          <a:ext cx="468668" cy="7304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04088"/>
              </a:lnTo>
              <a:lnTo>
                <a:pt x="468668" y="730408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1F91F-5C38-B245-A4B3-539F2CE858FE}">
      <dsp:nvSpPr>
        <dsp:cNvPr id="0" name=""/>
        <dsp:cNvSpPr/>
      </dsp:nvSpPr>
      <dsp:spPr>
        <a:xfrm>
          <a:off x="2084042" y="7454308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Book" panose="02000503020000020003" pitchFamily="2" charset="0"/>
              <a:ea typeface="+mn-ea"/>
              <a:cs typeface="+mn-cs"/>
            </a:rPr>
            <a:t>Sicurezza e Gestione del Rischio</a:t>
          </a:r>
          <a:endParaRPr lang="it-IT" sz="1100" kern="1200" spc="0" dirty="0">
            <a:latin typeface="Avenir Book" panose="02000503020000020003" pitchFamily="2" charset="0"/>
          </a:endParaRPr>
        </a:p>
      </dsp:txBody>
      <dsp:txXfrm>
        <a:off x="2094061" y="7464327"/>
        <a:ext cx="2583331" cy="322039"/>
      </dsp:txXfrm>
    </dsp:sp>
    <dsp:sp modelId="{6934B34A-E0F8-6D4E-98FD-188A1EEB6596}">
      <dsp:nvSpPr>
        <dsp:cNvPr id="0" name=""/>
        <dsp:cNvSpPr/>
      </dsp:nvSpPr>
      <dsp:spPr>
        <a:xfrm>
          <a:off x="1615373" y="321258"/>
          <a:ext cx="468668" cy="7672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2538"/>
              </a:lnTo>
              <a:lnTo>
                <a:pt x="468668" y="767253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F0D4B-C4F8-A84F-9B5F-BE18B37B3D02}">
      <dsp:nvSpPr>
        <dsp:cNvPr id="0" name=""/>
        <dsp:cNvSpPr/>
      </dsp:nvSpPr>
      <dsp:spPr>
        <a:xfrm>
          <a:off x="2084042" y="7822758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spc="0" dirty="0">
              <a:latin typeface="Avenir Book" panose="02000503020000020003" pitchFamily="2" charset="0"/>
            </a:rPr>
            <a:t>Responsabilità e Conseguenze degli Errori</a:t>
          </a:r>
        </a:p>
      </dsp:txBody>
      <dsp:txXfrm>
        <a:off x="2094061" y="7832777"/>
        <a:ext cx="2583331" cy="322039"/>
      </dsp:txXfrm>
    </dsp:sp>
    <dsp:sp modelId="{2EE0FFD4-774B-004A-AA35-D63A375B17E7}">
      <dsp:nvSpPr>
        <dsp:cNvPr id="0" name=""/>
        <dsp:cNvSpPr/>
      </dsp:nvSpPr>
      <dsp:spPr>
        <a:xfrm>
          <a:off x="1615373" y="321258"/>
          <a:ext cx="468668" cy="8040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40988"/>
              </a:lnTo>
              <a:lnTo>
                <a:pt x="468668" y="8040988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AA244-8461-2C4A-A42F-52AB8D123E11}">
      <dsp:nvSpPr>
        <dsp:cNvPr id="0" name=""/>
        <dsp:cNvSpPr/>
      </dsp:nvSpPr>
      <dsp:spPr>
        <a:xfrm>
          <a:off x="2084042" y="8191207"/>
          <a:ext cx="2603369" cy="3420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Sforzo Fisico e Problemi Ergonomici</a:t>
          </a:r>
        </a:p>
      </dsp:txBody>
      <dsp:txXfrm>
        <a:off x="2094061" y="8201226"/>
        <a:ext cx="2583331" cy="322039"/>
      </dsp:txXfrm>
    </dsp:sp>
    <dsp:sp modelId="{C60B2C65-7BA9-2845-A3D9-AF9C50D33D05}">
      <dsp:nvSpPr>
        <dsp:cNvPr id="0" name=""/>
        <dsp:cNvSpPr/>
      </dsp:nvSpPr>
      <dsp:spPr>
        <a:xfrm>
          <a:off x="1615373" y="321258"/>
          <a:ext cx="468668" cy="8391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1943"/>
              </a:lnTo>
              <a:lnTo>
                <a:pt x="468668" y="8391943"/>
              </a:lnTo>
            </a:path>
          </a:pathLst>
        </a:custGeom>
        <a:noFill/>
        <a:ln w="25400" cap="flat" cmpd="sng" algn="ctr">
          <a:solidFill>
            <a:srgbClr val="408858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D7046-E2BB-2B44-894F-38142E5F10CE}">
      <dsp:nvSpPr>
        <dsp:cNvPr id="0" name=""/>
        <dsp:cNvSpPr/>
      </dsp:nvSpPr>
      <dsp:spPr>
        <a:xfrm>
          <a:off x="2084042" y="8559657"/>
          <a:ext cx="2603369" cy="307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Turni e Pianificazione del Lavoro</a:t>
          </a:r>
        </a:p>
      </dsp:txBody>
      <dsp:txXfrm>
        <a:off x="2093036" y="8568651"/>
        <a:ext cx="2585381" cy="289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2157818" y="3945"/>
          <a:ext cx="3590048" cy="897698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prstClr val="white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</a:p>
      </dsp:txBody>
      <dsp:txXfrm>
        <a:off x="2184111" y="30238"/>
        <a:ext cx="3537462" cy="845112"/>
      </dsp:txXfrm>
    </dsp:sp>
    <dsp:sp modelId="{356B5539-A8E0-3842-95BE-E998D00636BF}">
      <dsp:nvSpPr>
        <dsp:cNvPr id="0" name=""/>
        <dsp:cNvSpPr/>
      </dsp:nvSpPr>
      <dsp:spPr>
        <a:xfrm>
          <a:off x="2516823" y="901644"/>
          <a:ext cx="359004" cy="226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462"/>
              </a:lnTo>
              <a:lnTo>
                <a:pt x="359004" y="226462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1420F-5BBB-9C45-BF82-1EEEE8EA459F}">
      <dsp:nvSpPr>
        <dsp:cNvPr id="0" name=""/>
        <dsp:cNvSpPr/>
      </dsp:nvSpPr>
      <dsp:spPr>
        <a:xfrm>
          <a:off x="2875827" y="942370"/>
          <a:ext cx="3590045" cy="371471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MACCHINISTI</a:t>
          </a:r>
        </a:p>
      </dsp:txBody>
      <dsp:txXfrm>
        <a:off x="2886707" y="953250"/>
        <a:ext cx="3568285" cy="349711"/>
      </dsp:txXfrm>
    </dsp:sp>
    <dsp:sp modelId="{55D1A06F-C688-3449-BC18-14790648DED9}">
      <dsp:nvSpPr>
        <dsp:cNvPr id="0" name=""/>
        <dsp:cNvSpPr/>
      </dsp:nvSpPr>
      <dsp:spPr>
        <a:xfrm>
          <a:off x="2516823" y="901644"/>
          <a:ext cx="359004" cy="638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660"/>
              </a:lnTo>
              <a:lnTo>
                <a:pt x="359004" y="638660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05B70-9A18-864C-9512-6928FB978988}">
      <dsp:nvSpPr>
        <dsp:cNvPr id="0" name=""/>
        <dsp:cNvSpPr/>
      </dsp:nvSpPr>
      <dsp:spPr>
        <a:xfrm>
          <a:off x="2875827" y="1354568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sp:txBody>
      <dsp:txXfrm>
        <a:off x="2886707" y="1365448"/>
        <a:ext cx="3568285" cy="349711"/>
      </dsp:txXfrm>
    </dsp:sp>
    <dsp:sp modelId="{71E7A472-1F7F-5F46-A36F-AF9A2C0D5E27}">
      <dsp:nvSpPr>
        <dsp:cNvPr id="0" name=""/>
        <dsp:cNvSpPr/>
      </dsp:nvSpPr>
      <dsp:spPr>
        <a:xfrm>
          <a:off x="2516823" y="901644"/>
          <a:ext cx="359004" cy="1050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0858"/>
              </a:lnTo>
              <a:lnTo>
                <a:pt x="359004" y="1050858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4863D-D282-4849-B86F-1EE1C518FA7C}">
      <dsp:nvSpPr>
        <dsp:cNvPr id="0" name=""/>
        <dsp:cNvSpPr/>
      </dsp:nvSpPr>
      <dsp:spPr>
        <a:xfrm>
          <a:off x="2875827" y="1766767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2886707" y="1777647"/>
        <a:ext cx="3568285" cy="349711"/>
      </dsp:txXfrm>
    </dsp:sp>
    <dsp:sp modelId="{9E20031F-938A-B64A-87C5-0AB013ECB1DD}">
      <dsp:nvSpPr>
        <dsp:cNvPr id="0" name=""/>
        <dsp:cNvSpPr/>
      </dsp:nvSpPr>
      <dsp:spPr>
        <a:xfrm>
          <a:off x="2516823" y="901644"/>
          <a:ext cx="359004" cy="1463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3056"/>
              </a:lnTo>
              <a:lnTo>
                <a:pt x="359004" y="1463056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3DB79-99B9-484C-9342-F3400F7B39E5}">
      <dsp:nvSpPr>
        <dsp:cNvPr id="0" name=""/>
        <dsp:cNvSpPr/>
      </dsp:nvSpPr>
      <dsp:spPr>
        <a:xfrm>
          <a:off x="2875827" y="2178965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  <a:endParaRPr lang="it-IT" sz="1200" b="0" i="0" kern="1200" spc="0" dirty="0">
            <a:latin typeface="Avenir Book" panose="02000503020000020003" pitchFamily="2" charset="0"/>
            <a:ea typeface="+mn-ea"/>
            <a:cs typeface="Calibri Light" panose="020F0302020204030204"/>
          </a:endParaRPr>
        </a:p>
      </dsp:txBody>
      <dsp:txXfrm>
        <a:off x="2886707" y="2189845"/>
        <a:ext cx="3568285" cy="349711"/>
      </dsp:txXfrm>
    </dsp:sp>
    <dsp:sp modelId="{FA8A5472-7252-874D-A9B2-1EA918D64F90}">
      <dsp:nvSpPr>
        <dsp:cNvPr id="0" name=""/>
        <dsp:cNvSpPr/>
      </dsp:nvSpPr>
      <dsp:spPr>
        <a:xfrm>
          <a:off x="2516823" y="901644"/>
          <a:ext cx="359004" cy="1875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5255"/>
              </a:lnTo>
              <a:lnTo>
                <a:pt x="359004" y="187525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524B2-39DC-A644-8E3C-D8DDDA49A57E}">
      <dsp:nvSpPr>
        <dsp:cNvPr id="0" name=""/>
        <dsp:cNvSpPr/>
      </dsp:nvSpPr>
      <dsp:spPr>
        <a:xfrm>
          <a:off x="2875827" y="2591163"/>
          <a:ext cx="3590045" cy="371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2886707" y="2602043"/>
        <a:ext cx="3568285" cy="349713"/>
      </dsp:txXfrm>
    </dsp:sp>
    <dsp:sp modelId="{055E63BF-BC5A-754E-821F-A0E3248C4FAD}">
      <dsp:nvSpPr>
        <dsp:cNvPr id="0" name=""/>
        <dsp:cNvSpPr/>
      </dsp:nvSpPr>
      <dsp:spPr>
        <a:xfrm>
          <a:off x="2516823" y="901644"/>
          <a:ext cx="359004" cy="2287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7454"/>
              </a:lnTo>
              <a:lnTo>
                <a:pt x="359004" y="2287454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6CF24-C33F-004C-8BC0-46DF5C70B588}">
      <dsp:nvSpPr>
        <dsp:cNvPr id="0" name=""/>
        <dsp:cNvSpPr/>
      </dsp:nvSpPr>
      <dsp:spPr>
        <a:xfrm>
          <a:off x="2875827" y="3003363"/>
          <a:ext cx="3590047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Rapporto con Utenza e Gestione dei Conflitti</a:t>
          </a:r>
        </a:p>
      </dsp:txBody>
      <dsp:txXfrm>
        <a:off x="2886707" y="3014243"/>
        <a:ext cx="3568287" cy="349711"/>
      </dsp:txXfrm>
    </dsp:sp>
    <dsp:sp modelId="{DBE3B890-1FD2-1540-A18F-52F067F0EB61}">
      <dsp:nvSpPr>
        <dsp:cNvPr id="0" name=""/>
        <dsp:cNvSpPr/>
      </dsp:nvSpPr>
      <dsp:spPr>
        <a:xfrm>
          <a:off x="2516823" y="901644"/>
          <a:ext cx="359004" cy="2699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9652"/>
              </a:lnTo>
              <a:lnTo>
                <a:pt x="359004" y="269965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E137C-69D4-F443-BD3A-27ECA97AC99F}">
      <dsp:nvSpPr>
        <dsp:cNvPr id="0" name=""/>
        <dsp:cNvSpPr/>
      </dsp:nvSpPr>
      <dsp:spPr>
        <a:xfrm>
          <a:off x="2875827" y="3415561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Incidenti Gravi</a:t>
          </a:r>
        </a:p>
      </dsp:txBody>
      <dsp:txXfrm>
        <a:off x="2886707" y="3426441"/>
        <a:ext cx="3568285" cy="349711"/>
      </dsp:txXfrm>
    </dsp:sp>
    <dsp:sp modelId="{7FF00F99-42B0-424D-9CB5-CCB11F64AD79}">
      <dsp:nvSpPr>
        <dsp:cNvPr id="0" name=""/>
        <dsp:cNvSpPr/>
      </dsp:nvSpPr>
      <dsp:spPr>
        <a:xfrm>
          <a:off x="2516823" y="901644"/>
          <a:ext cx="359004" cy="3111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11851"/>
              </a:lnTo>
              <a:lnTo>
                <a:pt x="359004" y="311185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412D3F-B77F-4379-A8EB-5CF948CE9464}">
      <dsp:nvSpPr>
        <dsp:cNvPr id="0" name=""/>
        <dsp:cNvSpPr/>
      </dsp:nvSpPr>
      <dsp:spPr>
        <a:xfrm>
          <a:off x="2875827" y="3827759"/>
          <a:ext cx="3590047" cy="371471"/>
        </a:xfrm>
        <a:prstGeom prst="roundRect">
          <a:avLst>
            <a:gd name="adj" fmla="val 10000"/>
          </a:avLst>
        </a:prstGeom>
        <a:solidFill>
          <a:srgbClr val="B9D5C2"/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latin typeface="Avenir Book" panose="02000503020000020003" pitchFamily="2" charset="0"/>
              <a:ea typeface="+mn-ea"/>
              <a:cs typeface="+mn-cs"/>
            </a:rPr>
            <a:t>MANUTENZIONE</a:t>
          </a:r>
        </a:p>
      </dsp:txBody>
      <dsp:txXfrm>
        <a:off x="2886707" y="3838639"/>
        <a:ext cx="3568287" cy="349711"/>
      </dsp:txXfrm>
    </dsp:sp>
    <dsp:sp modelId="{9ADBABFB-E677-46A1-82D2-40A9F2A80D34}">
      <dsp:nvSpPr>
        <dsp:cNvPr id="0" name=""/>
        <dsp:cNvSpPr/>
      </dsp:nvSpPr>
      <dsp:spPr>
        <a:xfrm>
          <a:off x="2516823" y="901644"/>
          <a:ext cx="359004" cy="3524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24049"/>
              </a:lnTo>
              <a:lnTo>
                <a:pt x="359004" y="3524049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62BDA-5C3C-4382-950D-4FEC64DF323B}">
      <dsp:nvSpPr>
        <dsp:cNvPr id="0" name=""/>
        <dsp:cNvSpPr/>
      </dsp:nvSpPr>
      <dsp:spPr>
        <a:xfrm>
          <a:off x="2875827" y="4239957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  <a:endParaRPr lang="it-IT" sz="1200" b="0" i="0" kern="1200" spc="0" dirty="0"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886707" y="4250837"/>
        <a:ext cx="3568285" cy="349711"/>
      </dsp:txXfrm>
    </dsp:sp>
    <dsp:sp modelId="{205A2897-6339-7E4A-9A42-AA06B5AF1CE2}">
      <dsp:nvSpPr>
        <dsp:cNvPr id="0" name=""/>
        <dsp:cNvSpPr/>
      </dsp:nvSpPr>
      <dsp:spPr>
        <a:xfrm>
          <a:off x="2516823" y="901644"/>
          <a:ext cx="359004" cy="3936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6247"/>
              </a:lnTo>
              <a:lnTo>
                <a:pt x="359004" y="3936247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07BA6-8052-8A46-8CC7-B57DBA3E7584}">
      <dsp:nvSpPr>
        <dsp:cNvPr id="0" name=""/>
        <dsp:cNvSpPr/>
      </dsp:nvSpPr>
      <dsp:spPr>
        <a:xfrm>
          <a:off x="2875827" y="4652155"/>
          <a:ext cx="3590045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</a:p>
      </dsp:txBody>
      <dsp:txXfrm>
        <a:off x="2886707" y="4663035"/>
        <a:ext cx="3568285" cy="349711"/>
      </dsp:txXfrm>
    </dsp:sp>
    <dsp:sp modelId="{FD395C87-C46A-6641-AA9D-96D2102914F4}">
      <dsp:nvSpPr>
        <dsp:cNvPr id="0" name=""/>
        <dsp:cNvSpPr/>
      </dsp:nvSpPr>
      <dsp:spPr>
        <a:xfrm>
          <a:off x="2516823" y="901644"/>
          <a:ext cx="359004" cy="4348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8445"/>
              </a:lnTo>
              <a:lnTo>
                <a:pt x="359004" y="434844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F4794-0724-9541-A66C-A9716E866EBE}">
      <dsp:nvSpPr>
        <dsp:cNvPr id="0" name=""/>
        <dsp:cNvSpPr/>
      </dsp:nvSpPr>
      <dsp:spPr>
        <a:xfrm>
          <a:off x="2875827" y="5064354"/>
          <a:ext cx="3590047" cy="3714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2886707" y="5075234"/>
        <a:ext cx="3568287" cy="3497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2766658" y="2850"/>
          <a:ext cx="3453402" cy="875341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2792296" y="28488"/>
        <a:ext cx="3402126" cy="824065"/>
      </dsp:txXfrm>
    </dsp:sp>
    <dsp:sp modelId="{A6DC29F1-6741-144C-B54D-E0FE6A010C17}">
      <dsp:nvSpPr>
        <dsp:cNvPr id="0" name=""/>
        <dsp:cNvSpPr/>
      </dsp:nvSpPr>
      <dsp:spPr>
        <a:xfrm>
          <a:off x="3111998" y="878191"/>
          <a:ext cx="345340" cy="308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214"/>
              </a:lnTo>
              <a:lnTo>
                <a:pt x="345340" y="308214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3457338" y="943828"/>
          <a:ext cx="3453402" cy="485153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latin typeface="Avenir Book" panose="02000503020000020003" pitchFamily="2" charset="0"/>
              <a:ea typeface="+mn-ea"/>
              <a:cs typeface="+mn-cs"/>
            </a:rPr>
            <a:t>PREPARATORI DEL TRENO MOBILI</a:t>
          </a:r>
          <a:endParaRPr lang="it-IT" sz="1200" b="1" kern="1200" spc="0" dirty="0"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3471548" y="958038"/>
        <a:ext cx="3424982" cy="456733"/>
      </dsp:txXfrm>
    </dsp:sp>
    <dsp:sp modelId="{384E6364-E07A-8F4C-8335-861A329CEF1D}">
      <dsp:nvSpPr>
        <dsp:cNvPr id="0" name=""/>
        <dsp:cNvSpPr/>
      </dsp:nvSpPr>
      <dsp:spPr>
        <a:xfrm>
          <a:off x="3111998" y="878191"/>
          <a:ext cx="345340" cy="859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9005"/>
              </a:lnTo>
              <a:lnTo>
                <a:pt x="345340" y="859005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3457338" y="1494620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 Responsabilità per la Sicurezza</a:t>
          </a:r>
          <a:endParaRPr lang="it-IT" sz="1200" b="0" i="0" kern="1200" spc="0" dirty="0">
            <a:solidFill>
              <a:srgbClr val="000000"/>
            </a:solidFill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3471548" y="1508830"/>
        <a:ext cx="3424982" cy="456733"/>
      </dsp:txXfrm>
    </dsp:sp>
    <dsp:sp modelId="{26F65B25-24D5-EA4D-8DA8-02F7193D5520}">
      <dsp:nvSpPr>
        <dsp:cNvPr id="0" name=""/>
        <dsp:cNvSpPr/>
      </dsp:nvSpPr>
      <dsp:spPr>
        <a:xfrm>
          <a:off x="3111998" y="878191"/>
          <a:ext cx="345340" cy="1409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9796"/>
              </a:lnTo>
              <a:lnTo>
                <a:pt x="345340" y="1409796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3457338" y="2045411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3471548" y="2059621"/>
        <a:ext cx="3424982" cy="456733"/>
      </dsp:txXfrm>
    </dsp:sp>
    <dsp:sp modelId="{BEE416AA-42A2-7141-876E-D9BD689E60F0}">
      <dsp:nvSpPr>
        <dsp:cNvPr id="0" name=""/>
        <dsp:cNvSpPr/>
      </dsp:nvSpPr>
      <dsp:spPr>
        <a:xfrm>
          <a:off x="3111998" y="878191"/>
          <a:ext cx="345340" cy="1960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0587"/>
              </a:lnTo>
              <a:lnTo>
                <a:pt x="345340" y="1960587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67D1B2-F899-F04D-AAB2-5242B89DEDDB}">
      <dsp:nvSpPr>
        <dsp:cNvPr id="0" name=""/>
        <dsp:cNvSpPr/>
      </dsp:nvSpPr>
      <dsp:spPr>
        <a:xfrm>
          <a:off x="3457338" y="2596202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  <a:endParaRPr lang="it-IT" sz="1200" kern="1200" spc="0" dirty="0">
            <a:latin typeface="Avenir Book" panose="02000503020000020003" pitchFamily="2" charset="0"/>
          </a:endParaRPr>
        </a:p>
      </dsp:txBody>
      <dsp:txXfrm>
        <a:off x="3471548" y="2610412"/>
        <a:ext cx="3424982" cy="456733"/>
      </dsp:txXfrm>
    </dsp:sp>
    <dsp:sp modelId="{A1191781-266A-2B4A-A4E5-A7806C9337B1}">
      <dsp:nvSpPr>
        <dsp:cNvPr id="0" name=""/>
        <dsp:cNvSpPr/>
      </dsp:nvSpPr>
      <dsp:spPr>
        <a:xfrm>
          <a:off x="3111998" y="878191"/>
          <a:ext cx="345340" cy="2511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1379"/>
              </a:lnTo>
              <a:lnTo>
                <a:pt x="345340" y="2511379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8D19F-7568-2549-AE2C-34A252989B43}">
      <dsp:nvSpPr>
        <dsp:cNvPr id="0" name=""/>
        <dsp:cNvSpPr/>
      </dsp:nvSpPr>
      <dsp:spPr>
        <a:xfrm>
          <a:off x="3457338" y="3146993"/>
          <a:ext cx="3453402" cy="485153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PERSONALE ESERCIZIO DI TERRA</a:t>
          </a:r>
        </a:p>
      </dsp:txBody>
      <dsp:txXfrm>
        <a:off x="3471548" y="3161203"/>
        <a:ext cx="3424982" cy="456733"/>
      </dsp:txXfrm>
    </dsp:sp>
    <dsp:sp modelId="{F2544A20-6AC6-DE4F-8BC4-6C0609453788}">
      <dsp:nvSpPr>
        <dsp:cNvPr id="0" name=""/>
        <dsp:cNvSpPr/>
      </dsp:nvSpPr>
      <dsp:spPr>
        <a:xfrm>
          <a:off x="3111998" y="878191"/>
          <a:ext cx="345340" cy="3062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2170"/>
              </a:lnTo>
              <a:lnTo>
                <a:pt x="345340" y="3062170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F66E0-9C8A-B84E-9421-D7E1B7EC3942}">
      <dsp:nvSpPr>
        <dsp:cNvPr id="0" name=""/>
        <dsp:cNvSpPr/>
      </dsp:nvSpPr>
      <dsp:spPr>
        <a:xfrm>
          <a:off x="3457338" y="3697785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sp:txBody>
      <dsp:txXfrm>
        <a:off x="3471548" y="3711995"/>
        <a:ext cx="3424982" cy="456733"/>
      </dsp:txXfrm>
    </dsp:sp>
    <dsp:sp modelId="{356B5539-A8E0-3842-95BE-E998D00636BF}">
      <dsp:nvSpPr>
        <dsp:cNvPr id="0" name=""/>
        <dsp:cNvSpPr/>
      </dsp:nvSpPr>
      <dsp:spPr>
        <a:xfrm>
          <a:off x="3111998" y="878191"/>
          <a:ext cx="345340" cy="3612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2961"/>
              </a:lnTo>
              <a:lnTo>
                <a:pt x="345340" y="3612961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1420F-5BBB-9C45-BF82-1EEEE8EA459F}">
      <dsp:nvSpPr>
        <dsp:cNvPr id="0" name=""/>
        <dsp:cNvSpPr/>
      </dsp:nvSpPr>
      <dsp:spPr>
        <a:xfrm>
          <a:off x="3457338" y="4248576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3471548" y="4262786"/>
        <a:ext cx="3424982" cy="456733"/>
      </dsp:txXfrm>
    </dsp:sp>
    <dsp:sp modelId="{FF650D50-4847-224C-B16E-7B1BE8DD2162}">
      <dsp:nvSpPr>
        <dsp:cNvPr id="0" name=""/>
        <dsp:cNvSpPr/>
      </dsp:nvSpPr>
      <dsp:spPr>
        <a:xfrm>
          <a:off x="3111998" y="878191"/>
          <a:ext cx="345340" cy="4163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3752"/>
              </a:lnTo>
              <a:lnTo>
                <a:pt x="345340" y="416375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29DD0-360D-9D40-8EA2-41ECD8714BCD}">
      <dsp:nvSpPr>
        <dsp:cNvPr id="0" name=""/>
        <dsp:cNvSpPr/>
      </dsp:nvSpPr>
      <dsp:spPr>
        <a:xfrm>
          <a:off x="3457338" y="4799367"/>
          <a:ext cx="3453402" cy="4851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3471548" y="4813577"/>
        <a:ext cx="3424982" cy="4567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5717131" y="600"/>
          <a:ext cx="3111134" cy="814570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</a:p>
      </dsp:txBody>
      <dsp:txXfrm>
        <a:off x="5740989" y="24458"/>
        <a:ext cx="3063418" cy="766854"/>
      </dsp:txXfrm>
    </dsp:sp>
    <dsp:sp modelId="{A6DC29F1-6741-144C-B54D-E0FE6A010C17}">
      <dsp:nvSpPr>
        <dsp:cNvPr id="0" name=""/>
        <dsp:cNvSpPr/>
      </dsp:nvSpPr>
      <dsp:spPr>
        <a:xfrm>
          <a:off x="6028245" y="815170"/>
          <a:ext cx="311113" cy="227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163"/>
              </a:lnTo>
              <a:lnTo>
                <a:pt x="311113" y="227163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6339358" y="818436"/>
          <a:ext cx="3402558" cy="447796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DIRETTIVI E CAPITECNICI </a:t>
          </a:r>
          <a:endParaRPr lang="it-IT" sz="1200" b="1" i="0" kern="1200" spc="0" dirty="0">
            <a:solidFill>
              <a:schemeClr val="tx1"/>
            </a:solidFill>
            <a:latin typeface="Avenir Book" panose="02000503020000020003" pitchFamily="2" charset="0"/>
            <a:ea typeface="+mn-ea"/>
            <a:cs typeface="+mn-cs"/>
          </a:endParaRPr>
        </a:p>
      </dsp:txBody>
      <dsp:txXfrm>
        <a:off x="6352473" y="831551"/>
        <a:ext cx="3376328" cy="421566"/>
      </dsp:txXfrm>
    </dsp:sp>
    <dsp:sp modelId="{384E6364-E07A-8F4C-8335-861A329CEF1D}">
      <dsp:nvSpPr>
        <dsp:cNvPr id="0" name=""/>
        <dsp:cNvSpPr/>
      </dsp:nvSpPr>
      <dsp:spPr>
        <a:xfrm>
          <a:off x="6028245" y="815170"/>
          <a:ext cx="311113" cy="678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8226"/>
              </a:lnTo>
              <a:lnTo>
                <a:pt x="311113" y="678226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6339358" y="1269498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sp:txBody>
      <dsp:txXfrm>
        <a:off x="6352473" y="1282613"/>
        <a:ext cx="3376328" cy="421566"/>
      </dsp:txXfrm>
    </dsp:sp>
    <dsp:sp modelId="{26F65B25-24D5-EA4D-8DA8-02F7193D5520}">
      <dsp:nvSpPr>
        <dsp:cNvPr id="0" name=""/>
        <dsp:cNvSpPr/>
      </dsp:nvSpPr>
      <dsp:spPr>
        <a:xfrm>
          <a:off x="6028245" y="815170"/>
          <a:ext cx="311113" cy="11292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9288"/>
              </a:lnTo>
              <a:lnTo>
                <a:pt x="311113" y="1129288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6339358" y="1720560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6352473" y="1733675"/>
        <a:ext cx="3376328" cy="421566"/>
      </dsp:txXfrm>
    </dsp:sp>
    <dsp:sp modelId="{957BD1B6-3F71-134A-968B-32C77E614BFD}">
      <dsp:nvSpPr>
        <dsp:cNvPr id="0" name=""/>
        <dsp:cNvSpPr/>
      </dsp:nvSpPr>
      <dsp:spPr>
        <a:xfrm>
          <a:off x="6028245" y="815170"/>
          <a:ext cx="311113" cy="1580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0350"/>
              </a:lnTo>
              <a:lnTo>
                <a:pt x="311113" y="1580350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7C845-552A-2740-BB2F-1F258AF80D33}">
      <dsp:nvSpPr>
        <dsp:cNvPr id="0" name=""/>
        <dsp:cNvSpPr/>
      </dsp:nvSpPr>
      <dsp:spPr>
        <a:xfrm>
          <a:off x="6339358" y="2171622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6352473" y="2184737"/>
        <a:ext cx="3376328" cy="421566"/>
      </dsp:txXfrm>
    </dsp:sp>
    <dsp:sp modelId="{0FED5912-BC84-7F44-AA3A-395CBC327308}">
      <dsp:nvSpPr>
        <dsp:cNvPr id="0" name=""/>
        <dsp:cNvSpPr/>
      </dsp:nvSpPr>
      <dsp:spPr>
        <a:xfrm>
          <a:off x="6028245" y="815170"/>
          <a:ext cx="311113" cy="2031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1412"/>
              </a:lnTo>
              <a:lnTo>
                <a:pt x="311113" y="203141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8D69-BD4C-5548-9620-A8856E17221B}">
      <dsp:nvSpPr>
        <dsp:cNvPr id="0" name=""/>
        <dsp:cNvSpPr/>
      </dsp:nvSpPr>
      <dsp:spPr>
        <a:xfrm>
          <a:off x="6339358" y="2622685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Coordinamento e Comunicazione in Situazioni Critiche</a:t>
          </a:r>
        </a:p>
      </dsp:txBody>
      <dsp:txXfrm>
        <a:off x="6352473" y="2635800"/>
        <a:ext cx="3376328" cy="421566"/>
      </dsp:txXfrm>
    </dsp:sp>
    <dsp:sp modelId="{A1191781-266A-2B4A-A4E5-A7806C9337B1}">
      <dsp:nvSpPr>
        <dsp:cNvPr id="0" name=""/>
        <dsp:cNvSpPr/>
      </dsp:nvSpPr>
      <dsp:spPr>
        <a:xfrm>
          <a:off x="6028245" y="815170"/>
          <a:ext cx="311113" cy="2482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2474"/>
              </a:lnTo>
              <a:lnTo>
                <a:pt x="311113" y="2482474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8D19F-7568-2549-AE2C-34A252989B43}">
      <dsp:nvSpPr>
        <dsp:cNvPr id="0" name=""/>
        <dsp:cNvSpPr/>
      </dsp:nvSpPr>
      <dsp:spPr>
        <a:xfrm>
          <a:off x="6339358" y="3073747"/>
          <a:ext cx="3402558" cy="447796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CAPITRENO</a:t>
          </a:r>
        </a:p>
      </dsp:txBody>
      <dsp:txXfrm>
        <a:off x="6352473" y="3086862"/>
        <a:ext cx="3376328" cy="421566"/>
      </dsp:txXfrm>
    </dsp:sp>
    <dsp:sp modelId="{F2544A20-6AC6-DE4F-8BC4-6C0609453788}">
      <dsp:nvSpPr>
        <dsp:cNvPr id="0" name=""/>
        <dsp:cNvSpPr/>
      </dsp:nvSpPr>
      <dsp:spPr>
        <a:xfrm>
          <a:off x="6028245" y="815170"/>
          <a:ext cx="311113" cy="293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3537"/>
              </a:lnTo>
              <a:lnTo>
                <a:pt x="311113" y="2933537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F66E0-9C8A-B84E-9421-D7E1B7EC3942}">
      <dsp:nvSpPr>
        <dsp:cNvPr id="0" name=""/>
        <dsp:cNvSpPr/>
      </dsp:nvSpPr>
      <dsp:spPr>
        <a:xfrm>
          <a:off x="6339358" y="3524809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sp:txBody>
      <dsp:txXfrm>
        <a:off x="6352473" y="3537924"/>
        <a:ext cx="3376328" cy="421566"/>
      </dsp:txXfrm>
    </dsp:sp>
    <dsp:sp modelId="{356B5539-A8E0-3842-95BE-E998D00636BF}">
      <dsp:nvSpPr>
        <dsp:cNvPr id="0" name=""/>
        <dsp:cNvSpPr/>
      </dsp:nvSpPr>
      <dsp:spPr>
        <a:xfrm>
          <a:off x="6028245" y="815170"/>
          <a:ext cx="311113" cy="3384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4599"/>
              </a:lnTo>
              <a:lnTo>
                <a:pt x="311113" y="3384599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1420F-5BBB-9C45-BF82-1EEEE8EA459F}">
      <dsp:nvSpPr>
        <dsp:cNvPr id="0" name=""/>
        <dsp:cNvSpPr/>
      </dsp:nvSpPr>
      <dsp:spPr>
        <a:xfrm>
          <a:off x="6339358" y="3975871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6352473" y="3988986"/>
        <a:ext cx="3376328" cy="421566"/>
      </dsp:txXfrm>
    </dsp:sp>
    <dsp:sp modelId="{D7415835-96F4-BC4F-9E3D-0BF83F044FA9}">
      <dsp:nvSpPr>
        <dsp:cNvPr id="0" name=""/>
        <dsp:cNvSpPr/>
      </dsp:nvSpPr>
      <dsp:spPr>
        <a:xfrm>
          <a:off x="6028245" y="815170"/>
          <a:ext cx="311113" cy="3835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5661"/>
              </a:lnTo>
              <a:lnTo>
                <a:pt x="311113" y="3835661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1715C5-0484-BB4E-A97A-7CDD9805EF89}">
      <dsp:nvSpPr>
        <dsp:cNvPr id="0" name=""/>
        <dsp:cNvSpPr/>
      </dsp:nvSpPr>
      <dsp:spPr>
        <a:xfrm>
          <a:off x="6339358" y="4426933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Fisico ed Ergonomico</a:t>
          </a:r>
        </a:p>
      </dsp:txBody>
      <dsp:txXfrm>
        <a:off x="6352473" y="4440048"/>
        <a:ext cx="3376328" cy="421566"/>
      </dsp:txXfrm>
    </dsp:sp>
    <dsp:sp modelId="{56B3A97D-CC54-4744-8F7F-E5A9874F4B40}">
      <dsp:nvSpPr>
        <dsp:cNvPr id="0" name=""/>
        <dsp:cNvSpPr/>
      </dsp:nvSpPr>
      <dsp:spPr>
        <a:xfrm>
          <a:off x="6028245" y="815170"/>
          <a:ext cx="311113" cy="4286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6723"/>
              </a:lnTo>
              <a:lnTo>
                <a:pt x="311113" y="4286723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740FE-9197-8B42-B462-00151D07E156}">
      <dsp:nvSpPr>
        <dsp:cNvPr id="0" name=""/>
        <dsp:cNvSpPr/>
      </dsp:nvSpPr>
      <dsp:spPr>
        <a:xfrm>
          <a:off x="6339358" y="4877996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6352473" y="4891111"/>
        <a:ext cx="3376328" cy="421566"/>
      </dsp:txXfrm>
    </dsp:sp>
    <dsp:sp modelId="{04E68BEA-052A-AA47-9164-286A04922461}">
      <dsp:nvSpPr>
        <dsp:cNvPr id="0" name=""/>
        <dsp:cNvSpPr/>
      </dsp:nvSpPr>
      <dsp:spPr>
        <a:xfrm>
          <a:off x="6028245" y="815170"/>
          <a:ext cx="311113" cy="473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7785"/>
              </a:lnTo>
              <a:lnTo>
                <a:pt x="311113" y="473778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5BBDDA-DCD4-AC4C-872C-C4B7E430C091}">
      <dsp:nvSpPr>
        <dsp:cNvPr id="0" name=""/>
        <dsp:cNvSpPr/>
      </dsp:nvSpPr>
      <dsp:spPr>
        <a:xfrm>
          <a:off x="6339358" y="5329058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Rapporto con Utenza e Gestione dei Conflitti</a:t>
          </a:r>
        </a:p>
      </dsp:txBody>
      <dsp:txXfrm>
        <a:off x="6352473" y="5342173"/>
        <a:ext cx="3376328" cy="421566"/>
      </dsp:txXfrm>
    </dsp:sp>
    <dsp:sp modelId="{D0D390DE-4119-1441-A172-D2E95D9ABCB6}">
      <dsp:nvSpPr>
        <dsp:cNvPr id="0" name=""/>
        <dsp:cNvSpPr/>
      </dsp:nvSpPr>
      <dsp:spPr>
        <a:xfrm>
          <a:off x="6028245" y="815170"/>
          <a:ext cx="311113" cy="5188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88848"/>
              </a:lnTo>
              <a:lnTo>
                <a:pt x="311113" y="5188848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0D146-B4B3-E14E-A3D7-204E49C8BEE0}">
      <dsp:nvSpPr>
        <dsp:cNvPr id="0" name=""/>
        <dsp:cNvSpPr/>
      </dsp:nvSpPr>
      <dsp:spPr>
        <a:xfrm>
          <a:off x="6339358" y="5780120"/>
          <a:ext cx="3402558" cy="44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Incidenti Gravi</a:t>
          </a:r>
        </a:p>
      </dsp:txBody>
      <dsp:txXfrm>
        <a:off x="6352473" y="5793235"/>
        <a:ext cx="3376328" cy="421566"/>
      </dsp:txXfrm>
    </dsp:sp>
    <dsp:sp modelId="{93F1C6B3-AFC7-0A4E-AC14-C2497FFF2380}">
      <dsp:nvSpPr>
        <dsp:cNvPr id="0" name=""/>
        <dsp:cNvSpPr/>
      </dsp:nvSpPr>
      <dsp:spPr>
        <a:xfrm>
          <a:off x="6028245" y="815170"/>
          <a:ext cx="311113" cy="5712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2441"/>
              </a:lnTo>
              <a:lnTo>
                <a:pt x="311113" y="571244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7C940-9485-5842-B084-505B7901A9F0}">
      <dsp:nvSpPr>
        <dsp:cNvPr id="0" name=""/>
        <dsp:cNvSpPr/>
      </dsp:nvSpPr>
      <dsp:spPr>
        <a:xfrm>
          <a:off x="6339358" y="6231182"/>
          <a:ext cx="3402558" cy="592859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Avenir Book" panose="02000503020000020003" pitchFamily="2" charset="0"/>
            </a:rPr>
            <a:t>MANOVRATORI</a:t>
          </a:r>
        </a:p>
      </dsp:txBody>
      <dsp:txXfrm>
        <a:off x="6356722" y="6248546"/>
        <a:ext cx="3367830" cy="558131"/>
      </dsp:txXfrm>
    </dsp:sp>
    <dsp:sp modelId="{1EA558DB-5CFB-D241-A7FB-11A6788B7AEB}">
      <dsp:nvSpPr>
        <dsp:cNvPr id="0" name=""/>
        <dsp:cNvSpPr/>
      </dsp:nvSpPr>
      <dsp:spPr>
        <a:xfrm>
          <a:off x="6028245" y="815170"/>
          <a:ext cx="311113" cy="63085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8567"/>
              </a:lnTo>
              <a:lnTo>
                <a:pt x="311113" y="6308567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2E7A1-5652-6148-B918-9868C64EA95E}">
      <dsp:nvSpPr>
        <dsp:cNvPr id="0" name=""/>
        <dsp:cNvSpPr/>
      </dsp:nvSpPr>
      <dsp:spPr>
        <a:xfrm>
          <a:off x="6339358" y="6827308"/>
          <a:ext cx="3402558" cy="592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Responsabilità per la Sicurezza</a:t>
          </a:r>
        </a:p>
      </dsp:txBody>
      <dsp:txXfrm>
        <a:off x="6356722" y="6844672"/>
        <a:ext cx="3367830" cy="558131"/>
      </dsp:txXfrm>
    </dsp:sp>
    <dsp:sp modelId="{CE9C36A4-EDC7-1845-810B-0B802C7D7282}">
      <dsp:nvSpPr>
        <dsp:cNvPr id="0" name=""/>
        <dsp:cNvSpPr/>
      </dsp:nvSpPr>
      <dsp:spPr>
        <a:xfrm>
          <a:off x="6028245" y="815170"/>
          <a:ext cx="311113" cy="6904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4692"/>
              </a:lnTo>
              <a:lnTo>
                <a:pt x="311113" y="690469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045C3-FB30-AC4A-9CE6-2E8699BDBAF9}">
      <dsp:nvSpPr>
        <dsp:cNvPr id="0" name=""/>
        <dsp:cNvSpPr/>
      </dsp:nvSpPr>
      <dsp:spPr>
        <a:xfrm>
          <a:off x="6339358" y="7423433"/>
          <a:ext cx="3402558" cy="592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Avenir Book" panose="02000503020000020003" pitchFamily="2" charset="0"/>
            </a:rPr>
            <a:t>Stress Legato ai Turni</a:t>
          </a:r>
        </a:p>
      </dsp:txBody>
      <dsp:txXfrm>
        <a:off x="6356722" y="7440797"/>
        <a:ext cx="3367830" cy="5581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B1CF-F120-604C-A74F-9511508FA336}">
      <dsp:nvSpPr>
        <dsp:cNvPr id="0" name=""/>
        <dsp:cNvSpPr/>
      </dsp:nvSpPr>
      <dsp:spPr>
        <a:xfrm>
          <a:off x="1586667" y="6176"/>
          <a:ext cx="3386207" cy="813626"/>
        </a:xfrm>
        <a:prstGeom prst="roundRect">
          <a:avLst>
            <a:gd name="adj" fmla="val 10000"/>
          </a:avLst>
        </a:prstGeom>
        <a:solidFill>
          <a:srgbClr val="408856"/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bg1"/>
              </a:solidFill>
              <a:latin typeface="Avenir Book" panose="02000503020000020003" pitchFamily="2" charset="0"/>
              <a:ea typeface="+mn-ea"/>
              <a:cs typeface="+mn-cs"/>
            </a:rPr>
            <a:t>RISCHI SLC SPECIFICI</a:t>
          </a:r>
          <a:endParaRPr lang="it-IT" sz="1200" b="1" i="0" kern="1200" spc="0" dirty="0">
            <a:solidFill>
              <a:schemeClr val="bg1"/>
            </a:solidFill>
            <a:latin typeface="Avenir Book" panose="02000503020000020003" pitchFamily="2" charset="0"/>
            <a:ea typeface="+mn-ea"/>
            <a:cs typeface="Calibri"/>
          </a:endParaRPr>
        </a:p>
      </dsp:txBody>
      <dsp:txXfrm>
        <a:off x="1610497" y="30006"/>
        <a:ext cx="3338547" cy="765966"/>
      </dsp:txXfrm>
    </dsp:sp>
    <dsp:sp modelId="{A6DC29F1-6741-144C-B54D-E0FE6A010C17}">
      <dsp:nvSpPr>
        <dsp:cNvPr id="0" name=""/>
        <dsp:cNvSpPr/>
      </dsp:nvSpPr>
      <dsp:spPr>
        <a:xfrm>
          <a:off x="1925288" y="819803"/>
          <a:ext cx="609597" cy="254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470"/>
              </a:lnTo>
              <a:lnTo>
                <a:pt x="609597" y="254470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A68F1F-B0FF-B741-857B-3E07A6FFF31E}">
      <dsp:nvSpPr>
        <dsp:cNvPr id="0" name=""/>
        <dsp:cNvSpPr/>
      </dsp:nvSpPr>
      <dsp:spPr>
        <a:xfrm>
          <a:off x="2534886" y="851803"/>
          <a:ext cx="3386206" cy="444940"/>
        </a:xfrm>
        <a:prstGeom prst="roundRect">
          <a:avLst>
            <a:gd name="adj" fmla="val 10000"/>
          </a:avLst>
        </a:prstGeom>
        <a:solidFill>
          <a:srgbClr val="B1D0BA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spc="0" dirty="0">
              <a:solidFill>
                <a:schemeClr val="tx1"/>
              </a:solidFill>
              <a:latin typeface="Avenir Book" panose="02000503020000020003" pitchFamily="2" charset="0"/>
              <a:ea typeface="+mn-ea"/>
              <a:cs typeface="+mn-cs"/>
            </a:rPr>
            <a:t>SALA OPERATIVA </a:t>
          </a:r>
        </a:p>
      </dsp:txBody>
      <dsp:txXfrm>
        <a:off x="2547918" y="864835"/>
        <a:ext cx="3360142" cy="418876"/>
      </dsp:txXfrm>
    </dsp:sp>
    <dsp:sp modelId="{384E6364-E07A-8F4C-8335-861A329CEF1D}">
      <dsp:nvSpPr>
        <dsp:cNvPr id="0" name=""/>
        <dsp:cNvSpPr/>
      </dsp:nvSpPr>
      <dsp:spPr>
        <a:xfrm>
          <a:off x="1925288" y="819803"/>
          <a:ext cx="609597" cy="733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713"/>
              </a:lnTo>
              <a:lnTo>
                <a:pt x="609597" y="733713"/>
              </a:lnTo>
            </a:path>
          </a:pathLst>
        </a:custGeom>
        <a:noFill/>
        <a:ln w="25400" cap="flat" cmpd="sng" algn="ctr">
          <a:solidFill>
            <a:srgbClr val="40885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83E82C-CBA8-D341-A89F-A76597995065}">
      <dsp:nvSpPr>
        <dsp:cNvPr id="0" name=""/>
        <dsp:cNvSpPr/>
      </dsp:nvSpPr>
      <dsp:spPr>
        <a:xfrm>
          <a:off x="2534886" y="1331046"/>
          <a:ext cx="3386208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2547918" y="1344078"/>
        <a:ext cx="3360144" cy="418876"/>
      </dsp:txXfrm>
    </dsp:sp>
    <dsp:sp modelId="{26F65B25-24D5-EA4D-8DA8-02F7193D5520}">
      <dsp:nvSpPr>
        <dsp:cNvPr id="0" name=""/>
        <dsp:cNvSpPr/>
      </dsp:nvSpPr>
      <dsp:spPr>
        <a:xfrm>
          <a:off x="1925288" y="819803"/>
          <a:ext cx="609597" cy="1212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2956"/>
              </a:lnTo>
              <a:lnTo>
                <a:pt x="609597" y="1212956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43CA6D-67B8-0445-B66B-03FA6E8A92BD}">
      <dsp:nvSpPr>
        <dsp:cNvPr id="0" name=""/>
        <dsp:cNvSpPr/>
      </dsp:nvSpPr>
      <dsp:spPr>
        <a:xfrm>
          <a:off x="2534886" y="1810289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Stress Legato ai Turni</a:t>
          </a:r>
        </a:p>
      </dsp:txBody>
      <dsp:txXfrm>
        <a:off x="2547918" y="1823321"/>
        <a:ext cx="3360142" cy="418876"/>
      </dsp:txXfrm>
    </dsp:sp>
    <dsp:sp modelId="{C85639B4-B61F-C54D-B67B-DB8163F07231}">
      <dsp:nvSpPr>
        <dsp:cNvPr id="0" name=""/>
        <dsp:cNvSpPr/>
      </dsp:nvSpPr>
      <dsp:spPr>
        <a:xfrm>
          <a:off x="1925288" y="819803"/>
          <a:ext cx="609597" cy="1692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2199"/>
              </a:lnTo>
              <a:lnTo>
                <a:pt x="609597" y="1692199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7679D-2877-6443-88D5-8E3CC8C59E32}">
      <dsp:nvSpPr>
        <dsp:cNvPr id="0" name=""/>
        <dsp:cNvSpPr/>
      </dsp:nvSpPr>
      <dsp:spPr>
        <a:xfrm>
          <a:off x="2534886" y="2289532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Coordinamento e Comunicazione in Situazioni Critiche</a:t>
          </a:r>
        </a:p>
      </dsp:txBody>
      <dsp:txXfrm>
        <a:off x="2547918" y="2302564"/>
        <a:ext cx="3360142" cy="418876"/>
      </dsp:txXfrm>
    </dsp:sp>
    <dsp:sp modelId="{CD8BFFBA-D540-C445-9291-5D892D704B9C}">
      <dsp:nvSpPr>
        <dsp:cNvPr id="0" name=""/>
        <dsp:cNvSpPr/>
      </dsp:nvSpPr>
      <dsp:spPr>
        <a:xfrm>
          <a:off x="1925288" y="819803"/>
          <a:ext cx="609597" cy="2171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1442"/>
              </a:lnTo>
              <a:lnTo>
                <a:pt x="609597" y="2171442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3C10C-5193-4F43-83F5-9072BA3F1F17}">
      <dsp:nvSpPr>
        <dsp:cNvPr id="0" name=""/>
        <dsp:cNvSpPr/>
      </dsp:nvSpPr>
      <dsp:spPr>
        <a:xfrm>
          <a:off x="2534886" y="2768775"/>
          <a:ext cx="3386208" cy="444940"/>
        </a:xfrm>
        <a:prstGeom prst="roundRect">
          <a:avLst>
            <a:gd name="adj" fmla="val 10000"/>
          </a:avLst>
        </a:prstGeom>
        <a:solidFill>
          <a:srgbClr val="B9D5C2"/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ISTRUTTORI</a:t>
          </a:r>
        </a:p>
      </dsp:txBody>
      <dsp:txXfrm>
        <a:off x="2547918" y="2781807"/>
        <a:ext cx="3360144" cy="418876"/>
      </dsp:txXfrm>
    </dsp:sp>
    <dsp:sp modelId="{EF443AC6-2BDF-D841-9841-7CFA56100F2A}">
      <dsp:nvSpPr>
        <dsp:cNvPr id="0" name=""/>
        <dsp:cNvSpPr/>
      </dsp:nvSpPr>
      <dsp:spPr>
        <a:xfrm>
          <a:off x="1925288" y="819803"/>
          <a:ext cx="609597" cy="2650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0685"/>
              </a:lnTo>
              <a:lnTo>
                <a:pt x="609597" y="265068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C3359-BDA1-5041-9E61-498879EFD42F}">
      <dsp:nvSpPr>
        <dsp:cNvPr id="0" name=""/>
        <dsp:cNvSpPr/>
      </dsp:nvSpPr>
      <dsp:spPr>
        <a:xfrm>
          <a:off x="2534886" y="3248018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Responsabilità per la Sicurezza</a:t>
          </a:r>
        </a:p>
      </dsp:txBody>
      <dsp:txXfrm>
        <a:off x="2547918" y="3261050"/>
        <a:ext cx="3360142" cy="418876"/>
      </dsp:txXfrm>
    </dsp:sp>
    <dsp:sp modelId="{07184B41-37EB-A04C-8D1D-BFC31F16FF97}">
      <dsp:nvSpPr>
        <dsp:cNvPr id="0" name=""/>
        <dsp:cNvSpPr/>
      </dsp:nvSpPr>
      <dsp:spPr>
        <a:xfrm>
          <a:off x="1925288" y="819803"/>
          <a:ext cx="609597" cy="3129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9928"/>
              </a:lnTo>
              <a:lnTo>
                <a:pt x="609597" y="3129928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FFD4F-F650-BE44-82B4-0ADAB8B0F54D}">
      <dsp:nvSpPr>
        <dsp:cNvPr id="0" name=""/>
        <dsp:cNvSpPr/>
      </dsp:nvSpPr>
      <dsp:spPr>
        <a:xfrm>
          <a:off x="2534886" y="3727261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 spc="0" dirty="0">
              <a:solidFill>
                <a:srgbClr val="000000"/>
              </a:solidFill>
              <a:latin typeface="Avenir Book" panose="02000503020000020003" pitchFamily="2" charset="0"/>
              <a:ea typeface="+mn-ea"/>
              <a:cs typeface="+mn-cs"/>
            </a:rPr>
            <a:t>Gestione di Emergenze e Situazioni di Crisi</a:t>
          </a:r>
        </a:p>
      </dsp:txBody>
      <dsp:txXfrm>
        <a:off x="2547918" y="3740293"/>
        <a:ext cx="3360142" cy="418876"/>
      </dsp:txXfrm>
    </dsp:sp>
    <dsp:sp modelId="{8C660AA7-8E54-8745-8202-8EA636B8699E}">
      <dsp:nvSpPr>
        <dsp:cNvPr id="0" name=""/>
        <dsp:cNvSpPr/>
      </dsp:nvSpPr>
      <dsp:spPr>
        <a:xfrm>
          <a:off x="1925288" y="819803"/>
          <a:ext cx="609597" cy="3609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9171"/>
              </a:lnTo>
              <a:lnTo>
                <a:pt x="609597" y="360917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6A226-5D3C-8B4B-B854-0B5735F8A27C}">
      <dsp:nvSpPr>
        <dsp:cNvPr id="0" name=""/>
        <dsp:cNvSpPr/>
      </dsp:nvSpPr>
      <dsp:spPr>
        <a:xfrm>
          <a:off x="2534886" y="4206504"/>
          <a:ext cx="3386206" cy="444940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BIGLIETTERIE, FRONT LINE E ADDETTI VARCHI</a:t>
          </a:r>
        </a:p>
      </dsp:txBody>
      <dsp:txXfrm>
        <a:off x="2547918" y="4219536"/>
        <a:ext cx="3360142" cy="418876"/>
      </dsp:txXfrm>
    </dsp:sp>
    <dsp:sp modelId="{A3B27FCC-9EFB-FF4C-A783-980479B793E1}">
      <dsp:nvSpPr>
        <dsp:cNvPr id="0" name=""/>
        <dsp:cNvSpPr/>
      </dsp:nvSpPr>
      <dsp:spPr>
        <a:xfrm>
          <a:off x="1925288" y="819803"/>
          <a:ext cx="609597" cy="4088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8415"/>
              </a:lnTo>
              <a:lnTo>
                <a:pt x="609597" y="4088415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FD7AC-89BD-3443-A426-067FA24EE1E3}">
      <dsp:nvSpPr>
        <dsp:cNvPr id="0" name=""/>
        <dsp:cNvSpPr/>
      </dsp:nvSpPr>
      <dsp:spPr>
        <a:xfrm>
          <a:off x="2534886" y="4685747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Stress Legato ai Turni</a:t>
          </a:r>
        </a:p>
      </dsp:txBody>
      <dsp:txXfrm>
        <a:off x="2547918" y="4698779"/>
        <a:ext cx="3360142" cy="418876"/>
      </dsp:txXfrm>
    </dsp:sp>
    <dsp:sp modelId="{260C6586-AD91-234D-AEA8-AF4C7C77EC93}">
      <dsp:nvSpPr>
        <dsp:cNvPr id="0" name=""/>
        <dsp:cNvSpPr/>
      </dsp:nvSpPr>
      <dsp:spPr>
        <a:xfrm>
          <a:off x="1925288" y="819803"/>
          <a:ext cx="609597" cy="4567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7658"/>
              </a:lnTo>
              <a:lnTo>
                <a:pt x="609597" y="4567658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C0D6F8-BB47-7A49-91B3-99DB10A6DDBD}">
      <dsp:nvSpPr>
        <dsp:cNvPr id="0" name=""/>
        <dsp:cNvSpPr/>
      </dsp:nvSpPr>
      <dsp:spPr>
        <a:xfrm>
          <a:off x="2534886" y="5164990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Rapporto con Utenza e Gestione dei Conflitti</a:t>
          </a:r>
        </a:p>
      </dsp:txBody>
      <dsp:txXfrm>
        <a:off x="2547918" y="5178022"/>
        <a:ext cx="3360142" cy="418876"/>
      </dsp:txXfrm>
    </dsp:sp>
    <dsp:sp modelId="{E6E110EC-99B7-624A-828F-7EB2B5C66D5D}">
      <dsp:nvSpPr>
        <dsp:cNvPr id="0" name=""/>
        <dsp:cNvSpPr/>
      </dsp:nvSpPr>
      <dsp:spPr>
        <a:xfrm>
          <a:off x="1925288" y="819803"/>
          <a:ext cx="609597" cy="5046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46901"/>
              </a:lnTo>
              <a:lnTo>
                <a:pt x="609597" y="5046901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FA9396-75A1-FB4B-BBAC-2A7CD159912C}">
      <dsp:nvSpPr>
        <dsp:cNvPr id="0" name=""/>
        <dsp:cNvSpPr/>
      </dsp:nvSpPr>
      <dsp:spPr>
        <a:xfrm>
          <a:off x="2534886" y="5644234"/>
          <a:ext cx="3386208" cy="444940"/>
        </a:xfrm>
        <a:prstGeom prst="roundRect">
          <a:avLst>
            <a:gd name="adj" fmla="val 10000"/>
          </a:avLst>
        </a:prstGeom>
        <a:solidFill>
          <a:srgbClr val="B9D5C2">
            <a:alpha val="90000"/>
          </a:srgb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spc="0" dirty="0">
              <a:latin typeface="Avenir Book" panose="02000503020000020003" pitchFamily="2" charset="0"/>
            </a:rPr>
            <a:t>UFFICI</a:t>
          </a:r>
        </a:p>
      </dsp:txBody>
      <dsp:txXfrm>
        <a:off x="2547918" y="5657266"/>
        <a:ext cx="3360144" cy="418876"/>
      </dsp:txXfrm>
    </dsp:sp>
    <dsp:sp modelId="{91A63D06-AAD2-DC40-8124-C523CCBCCD49}">
      <dsp:nvSpPr>
        <dsp:cNvPr id="0" name=""/>
        <dsp:cNvSpPr/>
      </dsp:nvSpPr>
      <dsp:spPr>
        <a:xfrm>
          <a:off x="1925288" y="819803"/>
          <a:ext cx="609597" cy="55261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6144"/>
              </a:lnTo>
              <a:lnTo>
                <a:pt x="609597" y="5526144"/>
              </a:lnTo>
            </a:path>
          </a:pathLst>
        </a:custGeom>
        <a:noFill/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E285D-80B0-2D41-B005-F9EE2849005A}">
      <dsp:nvSpPr>
        <dsp:cNvPr id="0" name=""/>
        <dsp:cNvSpPr/>
      </dsp:nvSpPr>
      <dsp:spPr>
        <a:xfrm>
          <a:off x="2534886" y="6123477"/>
          <a:ext cx="3386206" cy="444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38A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spc="0" dirty="0">
              <a:latin typeface="Avenir Book" panose="02000503020000020003" pitchFamily="2" charset="0"/>
            </a:rPr>
            <a:t>Gestione dei Dati Sensibili e Normative sulla Privacy</a:t>
          </a:r>
        </a:p>
      </dsp:txBody>
      <dsp:txXfrm>
        <a:off x="2547918" y="6136509"/>
        <a:ext cx="3360142" cy="418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L’artico</a:t>
            </a:r>
            <a:r>
              <a:rPr lang="en-US" dirty="0"/>
              <a:t> 28 del </a:t>
            </a:r>
            <a:r>
              <a:rPr lang="en-US" dirty="0" err="1"/>
              <a:t>dlg</a:t>
            </a:r>
            <a:r>
              <a:rPr lang="en-US" dirty="0"/>
              <a:t> 81/08 </a:t>
            </a:r>
            <a:r>
              <a:rPr lang="en-US" dirty="0" err="1"/>
              <a:t>norma</a:t>
            </a:r>
            <a:r>
              <a:rPr lang="en-US" dirty="0"/>
              <a:t> la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stress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correlato</a:t>
            </a:r>
            <a:r>
              <a:rPr lang="en-US" dirty="0"/>
              <a:t> ed </a:t>
            </a:r>
            <a:r>
              <a:rPr lang="en-US" dirty="0" err="1"/>
              <a:t>obbliga</a:t>
            </a:r>
            <a:r>
              <a:rPr lang="en-US" dirty="0"/>
              <a:t> il </a:t>
            </a:r>
            <a:r>
              <a:rPr lang="en-US" dirty="0" err="1"/>
              <a:t>datore</a:t>
            </a:r>
            <a:r>
              <a:rPr lang="en-US" dirty="0"/>
              <a:t> di </a:t>
            </a:r>
            <a:r>
              <a:rPr lang="en-US" dirty="0" err="1"/>
              <a:t>lavoro</a:t>
            </a:r>
            <a:r>
              <a:rPr lang="en-US" dirty="0"/>
              <a:t> ad </a:t>
            </a:r>
            <a:r>
              <a:rPr lang="en-US" dirty="0" err="1"/>
              <a:t>effettuarla</a:t>
            </a:r>
            <a:endParaRPr lang="it-IT" dirty="0" err="1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9214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7563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8105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SALVARE LO SCREEN IN CARTELLA, </a:t>
            </a:r>
            <a:r>
              <a:rPr lang="it-IT" dirty="0" err="1"/>
              <a:t>COSì</a:t>
            </a:r>
            <a:r>
              <a:rPr lang="it-IT" dirty="0"/>
              <a:t> DA POTERLO RIUTILIZZARE DURANTE LA STESURA DEL REPORT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63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Esiste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differenza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stress e stress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correlato</a:t>
            </a:r>
            <a:r>
              <a:rPr lang="en-US" dirty="0"/>
              <a:t>. Come </a:t>
            </a:r>
            <a:r>
              <a:rPr lang="en-US" dirty="0" err="1"/>
              <a:t>definireste</a:t>
            </a:r>
            <a:r>
              <a:rPr lang="en-US" dirty="0"/>
              <a:t> lo stress e lo stress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correlato</a:t>
            </a:r>
            <a:r>
              <a:rPr lang="en-US" dirty="0"/>
              <a:t>?</a:t>
            </a:r>
            <a:endParaRPr lang="it-IT" dirty="0"/>
          </a:p>
          <a:p>
            <a:r>
              <a:rPr lang="en-US" dirty="0"/>
              <a:t>Il </a:t>
            </a:r>
            <a:r>
              <a:rPr lang="en-US" dirty="0" err="1"/>
              <a:t>termine</a:t>
            </a:r>
            <a:r>
              <a:rPr lang="en-US" dirty="0"/>
              <a:t> stress in </a:t>
            </a:r>
            <a:r>
              <a:rPr lang="en-US" dirty="0" err="1"/>
              <a:t>italiano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pressione</a:t>
            </a:r>
            <a:r>
              <a:rPr lang="en-US" dirty="0"/>
              <a:t>, </a:t>
            </a:r>
            <a:r>
              <a:rPr lang="en-US" dirty="0" err="1"/>
              <a:t>pressione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avvertiamo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le </a:t>
            </a:r>
            <a:r>
              <a:rPr lang="en-US" dirty="0" err="1"/>
              <a:t>richieste</a:t>
            </a:r>
            <a:r>
              <a:rPr lang="en-US" dirty="0"/>
              <a:t> </a:t>
            </a:r>
            <a:r>
              <a:rPr lang="en-US" dirty="0" err="1"/>
              <a:t>dell’ambiente</a:t>
            </a:r>
            <a:r>
              <a:rPr lang="en-US" dirty="0"/>
              <a:t> </a:t>
            </a:r>
            <a:r>
              <a:rPr lang="en-US" dirty="0" err="1"/>
              <a:t>superano</a:t>
            </a:r>
            <a:r>
              <a:rPr lang="en-US" dirty="0"/>
              <a:t> le </a:t>
            </a:r>
            <a:r>
              <a:rPr lang="en-US" dirty="0" err="1"/>
              <a:t>nostre</a:t>
            </a:r>
            <a:r>
              <a:rPr lang="en-US" dirty="0"/>
              <a:t> </a:t>
            </a:r>
            <a:r>
              <a:rPr lang="en-US" dirty="0" err="1"/>
              <a:t>risorse</a:t>
            </a:r>
            <a:r>
              <a:rPr lang="en-US" dirty="0"/>
              <a:t> </a:t>
            </a:r>
            <a:r>
              <a:rPr lang="en-US" dirty="0" err="1"/>
              <a:t>disponibili</a:t>
            </a:r>
            <a:r>
              <a:rPr lang="en-US" dirty="0"/>
              <a:t> per  </a:t>
            </a:r>
            <a:r>
              <a:rPr lang="en-US" dirty="0" err="1"/>
              <a:t>fronteggiarle</a:t>
            </a:r>
            <a:r>
              <a:rPr lang="en-US" dirty="0"/>
              <a:t>. </a:t>
            </a:r>
            <a:endParaRPr lang="it-IT"/>
          </a:p>
          <a:p>
            <a:r>
              <a:rPr lang="en-US" dirty="0"/>
              <a:t>Lo stress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positivo</a:t>
            </a:r>
            <a:r>
              <a:rPr lang="en-US" dirty="0"/>
              <a:t> (</a:t>
            </a:r>
            <a:r>
              <a:rPr lang="en-US" dirty="0" err="1"/>
              <a:t>momento</a:t>
            </a:r>
            <a:r>
              <a:rPr lang="en-US" dirty="0"/>
              <a:t> in cui </a:t>
            </a:r>
            <a:r>
              <a:rPr lang="en-US" dirty="0" err="1"/>
              <a:t>usciamo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zona di comfort) uno stress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aiuta</a:t>
            </a:r>
            <a:r>
              <a:rPr lang="en-US" dirty="0"/>
              <a:t> a </a:t>
            </a:r>
            <a:r>
              <a:rPr lang="en-US" dirty="0" err="1"/>
              <a:t>cresce</a:t>
            </a:r>
            <a:r>
              <a:rPr lang="en-US" dirty="0"/>
              <a:t>, a </a:t>
            </a:r>
            <a:r>
              <a:rPr lang="en-US" dirty="0" err="1"/>
              <a:t>migliorarci</a:t>
            </a:r>
            <a:r>
              <a:rPr lang="en-US" dirty="0"/>
              <a:t>…</a:t>
            </a:r>
            <a:endParaRPr lang="it-IT" dirty="0"/>
          </a:p>
          <a:p>
            <a:r>
              <a:rPr lang="en-US" dirty="0"/>
              <a:t>Lo stress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correlato</a:t>
            </a:r>
            <a:r>
              <a:rPr lang="en-US" dirty="0"/>
              <a:t> ha di per se un </a:t>
            </a:r>
            <a:r>
              <a:rPr lang="en-US" dirty="0" err="1"/>
              <a:t>accezione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, </a:t>
            </a:r>
            <a:r>
              <a:rPr lang="en-US" dirty="0" err="1"/>
              <a:t>quando</a:t>
            </a:r>
            <a:r>
              <a:rPr lang="en-US" dirty="0"/>
              <a:t> le </a:t>
            </a:r>
            <a:r>
              <a:rPr lang="en-US" dirty="0" err="1"/>
              <a:t>pressioni</a:t>
            </a:r>
            <a:r>
              <a:rPr lang="en-US" dirty="0"/>
              <a:t> </a:t>
            </a:r>
            <a:r>
              <a:rPr lang="en-US" dirty="0" err="1"/>
              <a:t>derivanti</a:t>
            </a:r>
            <a:r>
              <a:rPr lang="en-US" dirty="0"/>
              <a:t> dal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superano</a:t>
            </a:r>
            <a:r>
              <a:rPr lang="en-US" dirty="0"/>
              <a:t> le </a:t>
            </a:r>
            <a:r>
              <a:rPr lang="en-US" dirty="0" err="1"/>
              <a:t>risorse</a:t>
            </a:r>
            <a:r>
              <a:rPr lang="en-US" dirty="0"/>
              <a:t> per </a:t>
            </a:r>
            <a:r>
              <a:rPr lang="en-US" dirty="0" err="1"/>
              <a:t>fronteggiarle</a:t>
            </a:r>
            <a:r>
              <a:rPr lang="en-US" dirty="0"/>
              <a:t>.</a:t>
            </a:r>
            <a:endParaRPr lang="it-IT" dirty="0"/>
          </a:p>
          <a:p>
            <a:r>
              <a:rPr lang="en-US" dirty="0" err="1"/>
              <a:t>Attraverso</a:t>
            </a:r>
            <a:r>
              <a:rPr lang="en-US" dirty="0"/>
              <a:t> la nostra </a:t>
            </a:r>
            <a:r>
              <a:rPr lang="en-US" dirty="0" err="1"/>
              <a:t>metodologia</a:t>
            </a:r>
            <a:r>
              <a:rPr lang="en-US" dirty="0"/>
              <a:t> non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misurare</a:t>
            </a:r>
            <a:r>
              <a:rPr lang="en-US" dirty="0"/>
              <a:t> le </a:t>
            </a:r>
            <a:r>
              <a:rPr lang="en-US" dirty="0" err="1"/>
              <a:t>fonti</a:t>
            </a:r>
            <a:r>
              <a:rPr lang="en-US" dirty="0"/>
              <a:t> di stress ma </a:t>
            </a:r>
            <a:r>
              <a:rPr lang="en-US" dirty="0" err="1"/>
              <a:t>anche</a:t>
            </a:r>
            <a:r>
              <a:rPr lang="en-US" dirty="0"/>
              <a:t> le </a:t>
            </a:r>
            <a:r>
              <a:rPr lang="en-US" dirty="0" err="1"/>
              <a:t>fonti</a:t>
            </a:r>
            <a:r>
              <a:rPr lang="en-US" dirty="0"/>
              <a:t> di </a:t>
            </a:r>
            <a:r>
              <a:rPr lang="en-US" dirty="0" err="1"/>
              <a:t>benessere</a:t>
            </a:r>
            <a:r>
              <a:rPr lang="en-US" dirty="0"/>
              <a:t>.</a:t>
            </a:r>
            <a:endParaRPr lang="it-IT" dirty="0"/>
          </a:p>
          <a:p>
            <a:r>
              <a:rPr lang="en-US" dirty="0" err="1"/>
              <a:t>Andremo</a:t>
            </a:r>
            <a:r>
              <a:rPr lang="en-US" dirty="0"/>
              <a:t> </a:t>
            </a:r>
            <a:r>
              <a:rPr lang="en-US" dirty="0" err="1"/>
              <a:t>infatti</a:t>
            </a:r>
            <a:r>
              <a:rPr lang="en-US" dirty="0"/>
              <a:t> ad </a:t>
            </a:r>
            <a:r>
              <a:rPr lang="en-US" dirty="0" err="1"/>
              <a:t>indentificare</a:t>
            </a:r>
            <a:r>
              <a:rPr lang="en-US" dirty="0"/>
              <a:t>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funziona</a:t>
            </a:r>
            <a:r>
              <a:rPr lang="en-US" dirty="0"/>
              <a:t> bene e ci fa star bene e </a:t>
            </a:r>
            <a:r>
              <a:rPr lang="en-US" dirty="0" err="1"/>
              <a:t>ciò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aree</a:t>
            </a:r>
            <a:r>
              <a:rPr lang="en-US" dirty="0"/>
              <a:t> di </a:t>
            </a:r>
            <a:r>
              <a:rPr lang="en-US" dirty="0" err="1"/>
              <a:t>criticità</a:t>
            </a:r>
            <a:r>
              <a:rPr lang="en-US" dirty="0"/>
              <a:t> e </a:t>
            </a:r>
            <a:r>
              <a:rPr lang="en-US" dirty="0" err="1"/>
              <a:t>soprattutto</a:t>
            </a:r>
            <a:r>
              <a:rPr lang="en-US" dirty="0"/>
              <a:t> come </a:t>
            </a:r>
            <a:r>
              <a:rPr lang="en-US" dirty="0" err="1"/>
              <a:t>migliorare</a:t>
            </a:r>
            <a:r>
              <a:rPr lang="en-US" dirty="0"/>
              <a:t>.</a:t>
            </a:r>
            <a:endParaRPr lang="it-IT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658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molte</a:t>
            </a:r>
            <a:r>
              <a:rPr lang="en-US" dirty="0"/>
              <a:t> </a:t>
            </a:r>
            <a:r>
              <a:rPr lang="en-US" dirty="0" err="1"/>
              <a:t>conseguenze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stress </a:t>
            </a:r>
            <a:r>
              <a:rPr lang="en-US" dirty="0" err="1"/>
              <a:t>sull’individuo</a:t>
            </a:r>
            <a:r>
              <a:rPr lang="en-US" dirty="0"/>
              <a:t>….. </a:t>
            </a:r>
            <a:endParaRPr lang="it-IT"/>
          </a:p>
          <a:p>
            <a:r>
              <a:rPr lang="en-US" dirty="0" err="1"/>
              <a:t>capiamo</a:t>
            </a:r>
            <a:r>
              <a:rPr lang="en-US" dirty="0"/>
              <a:t> bene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l’implicazione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lavoro</a:t>
            </a:r>
            <a:r>
              <a:rPr lang="en-US" dirty="0"/>
              <a:t> è </a:t>
            </a:r>
            <a:r>
              <a:rPr lang="en-US" dirty="0" err="1"/>
              <a:t>lampante</a:t>
            </a:r>
            <a:endParaRPr lang="it-IT" dirty="0" err="1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234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conseguenze</a:t>
            </a:r>
            <a:r>
              <a:rPr lang="en-US" dirty="0"/>
              <a:t> </a:t>
            </a:r>
            <a:r>
              <a:rPr lang="en-US" dirty="0" err="1"/>
              <a:t>sull’individuo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riversano</a:t>
            </a:r>
            <a:r>
              <a:rPr lang="en-US" dirty="0"/>
              <a:t> </a:t>
            </a:r>
            <a:r>
              <a:rPr lang="en-US" dirty="0" err="1"/>
              <a:t>sull’organizzazione</a:t>
            </a:r>
            <a:r>
              <a:rPr lang="en-US" dirty="0"/>
              <a:t>….</a:t>
            </a:r>
            <a:endParaRPr lang="it-IT" dirty="0"/>
          </a:p>
          <a:p>
            <a:r>
              <a:rPr lang="en-US" dirty="0" err="1"/>
              <a:t>Effettuare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fatta</a:t>
            </a:r>
            <a:r>
              <a:rPr lang="en-US" dirty="0"/>
              <a:t> bene è </a:t>
            </a:r>
            <a:r>
              <a:rPr lang="en-US" dirty="0" err="1"/>
              <a:t>strategico</a:t>
            </a:r>
            <a:r>
              <a:rPr lang="en-US" dirty="0"/>
              <a:t> non solo </a:t>
            </a:r>
            <a:r>
              <a:rPr lang="en-US" dirty="0" err="1"/>
              <a:t>perché</a:t>
            </a:r>
            <a:r>
              <a:rPr lang="en-US" dirty="0"/>
              <a:t> è </a:t>
            </a:r>
            <a:r>
              <a:rPr lang="en-US" dirty="0" err="1"/>
              <a:t>obbligo</a:t>
            </a:r>
            <a:r>
              <a:rPr lang="en-US" dirty="0"/>
              <a:t> di </a:t>
            </a:r>
            <a:r>
              <a:rPr lang="en-US" dirty="0" err="1"/>
              <a:t>legge</a:t>
            </a:r>
            <a:r>
              <a:rPr lang="en-US" dirty="0"/>
              <a:t> ma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perchè</a:t>
            </a:r>
            <a:r>
              <a:rPr lang="en-US" dirty="0"/>
              <a:t> è </a:t>
            </a:r>
            <a:r>
              <a:rPr lang="en-US" dirty="0" err="1"/>
              <a:t>informativa</a:t>
            </a:r>
            <a:r>
              <a:rPr lang="en-US" dirty="0"/>
              <a:t> e ci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aiutare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ad </a:t>
            </a:r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aziendali</a:t>
            </a:r>
            <a:r>
              <a:rPr lang="en-US" dirty="0"/>
              <a:t> </a:t>
            </a:r>
            <a:r>
              <a:rPr lang="en-US" dirty="0" err="1"/>
              <a:t>importanti</a:t>
            </a:r>
            <a:endParaRPr lang="it-IT" dirty="0" err="1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304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771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9021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696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1609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obiettivi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nostra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….</a:t>
            </a:r>
            <a:endParaRPr lang="it-IT" dirty="0"/>
          </a:p>
          <a:p>
            <a:r>
              <a:rPr lang="en-US" dirty="0"/>
              <a:t>3_Abbiamo </a:t>
            </a:r>
            <a:r>
              <a:rPr lang="en-US" dirty="0" err="1"/>
              <a:t>validato</a:t>
            </a:r>
            <a:r>
              <a:rPr lang="en-US" dirty="0"/>
              <a:t> un </a:t>
            </a:r>
            <a:r>
              <a:rPr lang="en-US" dirty="0" err="1"/>
              <a:t>questionario</a:t>
            </a:r>
            <a:r>
              <a:rPr lang="en-US" dirty="0"/>
              <a:t> </a:t>
            </a:r>
            <a:r>
              <a:rPr lang="en-US" dirty="0" err="1"/>
              <a:t>aggiornato</a:t>
            </a:r>
            <a:r>
              <a:rPr lang="en-US" dirty="0"/>
              <a:t> con item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tengono</a:t>
            </a:r>
            <a:r>
              <a:rPr lang="en-US" dirty="0"/>
              <a:t> </a:t>
            </a:r>
            <a:r>
              <a:rPr lang="en-US" dirty="0" err="1"/>
              <a:t>conto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nuovi</a:t>
            </a:r>
            <a:r>
              <a:rPr lang="en-US" dirty="0"/>
              <a:t> </a:t>
            </a:r>
            <a:r>
              <a:rPr lang="en-US" dirty="0" err="1"/>
              <a:t>rischi</a:t>
            </a:r>
            <a:r>
              <a:rPr lang="en-US" dirty="0"/>
              <a:t> </a:t>
            </a:r>
            <a:r>
              <a:rPr lang="en-US" dirty="0" err="1"/>
              <a:t>legati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pandemina</a:t>
            </a:r>
            <a:endParaRPr lang="it-IT" dirty="0" err="1"/>
          </a:p>
          <a:p>
            <a:r>
              <a:rPr lang="en-US" dirty="0"/>
              <a:t>È </a:t>
            </a:r>
            <a:r>
              <a:rPr lang="en-US" dirty="0" err="1"/>
              <a:t>importate</a:t>
            </a:r>
            <a:r>
              <a:rPr lang="en-US" dirty="0"/>
              <a:t> </a:t>
            </a:r>
            <a:r>
              <a:rPr lang="en-US" dirty="0" err="1"/>
              <a:t>andare</a:t>
            </a:r>
            <a:r>
              <a:rPr lang="en-US" dirty="0"/>
              <a:t> a </a:t>
            </a:r>
            <a:r>
              <a:rPr lang="en-US" dirty="0" err="1"/>
              <a:t>misurare</a:t>
            </a:r>
            <a:r>
              <a:rPr lang="en-US" dirty="0"/>
              <a:t> lo </a:t>
            </a:r>
            <a:r>
              <a:rPr lang="en-US" dirty="0" err="1"/>
              <a:t>slc</a:t>
            </a:r>
            <a:r>
              <a:rPr lang="en-US" dirty="0"/>
              <a:t> in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pandemica</a:t>
            </a:r>
            <a:r>
              <a:rPr lang="en-US" dirty="0"/>
              <a:t> </a:t>
            </a:r>
            <a:r>
              <a:rPr lang="en-US" dirty="0" err="1"/>
              <a:t>poiché</a:t>
            </a:r>
            <a:r>
              <a:rPr lang="en-US" dirty="0"/>
              <a:t> è proprio in </a:t>
            </a:r>
            <a:r>
              <a:rPr lang="en-US" dirty="0" err="1"/>
              <a:t>momenti</a:t>
            </a:r>
            <a:r>
              <a:rPr lang="en-US" dirty="0"/>
              <a:t> come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è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prendere</a:t>
            </a:r>
            <a:r>
              <a:rPr lang="en-US" dirty="0"/>
              <a:t> in </a:t>
            </a:r>
            <a:r>
              <a:rPr lang="en-US" dirty="0" err="1"/>
              <a:t>considerazione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rischi</a:t>
            </a:r>
            <a:r>
              <a:rPr lang="en-US" dirty="0"/>
              <a:t> di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psicofisico</a:t>
            </a:r>
            <a:endParaRPr lang="it-IT" dirty="0" err="1"/>
          </a:p>
          <a:p>
            <a:r>
              <a:rPr lang="en-US" dirty="0"/>
              <a:t>Prima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prendeva</a:t>
            </a:r>
            <a:r>
              <a:rPr lang="en-US" dirty="0"/>
              <a:t> in </a:t>
            </a:r>
            <a:r>
              <a:rPr lang="en-US" dirty="0" err="1"/>
              <a:t>considerazione</a:t>
            </a:r>
            <a:r>
              <a:rPr lang="en-US" dirty="0"/>
              <a:t> molto </a:t>
            </a:r>
            <a:r>
              <a:rPr lang="en-US" dirty="0" err="1"/>
              <a:t>più</a:t>
            </a:r>
            <a:r>
              <a:rPr lang="en-US" dirty="0"/>
              <a:t> la </a:t>
            </a:r>
            <a:r>
              <a:rPr lang="en-US" dirty="0" err="1"/>
              <a:t>sfera</a:t>
            </a:r>
            <a:r>
              <a:rPr lang="en-US" dirty="0"/>
              <a:t> </a:t>
            </a:r>
            <a:r>
              <a:rPr lang="en-US" dirty="0" err="1"/>
              <a:t>fisica</a:t>
            </a:r>
            <a:r>
              <a:rPr lang="en-US" dirty="0"/>
              <a:t> ma è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analizzare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rischi</a:t>
            </a:r>
            <a:r>
              <a:rPr lang="en-US" dirty="0"/>
              <a:t> </a:t>
            </a:r>
            <a:r>
              <a:rPr lang="en-US" dirty="0" err="1"/>
              <a:t>psicologici</a:t>
            </a:r>
            <a:endParaRPr lang="it-IT" dirty="0" err="1"/>
          </a:p>
          <a:p>
            <a:r>
              <a:rPr lang="en-US" dirty="0"/>
              <a:t>Ad </a:t>
            </a:r>
            <a:r>
              <a:rPr lang="en-US" dirty="0" err="1"/>
              <a:t>oggi</a:t>
            </a:r>
            <a:r>
              <a:rPr lang="en-US" dirty="0"/>
              <a:t> non ci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momenti</a:t>
            </a:r>
            <a:r>
              <a:rPr lang="en-US" dirty="0"/>
              <a:t> di </a:t>
            </a:r>
            <a:r>
              <a:rPr lang="en-US" dirty="0" err="1"/>
              <a:t>tranquillità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aziende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consentono</a:t>
            </a:r>
            <a:r>
              <a:rPr lang="en-US" dirty="0"/>
              <a:t> di </a:t>
            </a:r>
            <a:r>
              <a:rPr lang="en-US" dirty="0" err="1"/>
              <a:t>trovare</a:t>
            </a:r>
            <a:r>
              <a:rPr lang="en-US" dirty="0"/>
              <a:t> il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perfetto</a:t>
            </a:r>
            <a:r>
              <a:rPr lang="en-US" dirty="0"/>
              <a:t> per </a:t>
            </a:r>
            <a:r>
              <a:rPr lang="en-US" dirty="0" err="1"/>
              <a:t>valutare</a:t>
            </a:r>
            <a:r>
              <a:rPr lang="en-US" dirty="0"/>
              <a:t> ma è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valutare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periodi</a:t>
            </a:r>
            <a:r>
              <a:rPr lang="en-US" dirty="0"/>
              <a:t> </a:t>
            </a:r>
            <a:r>
              <a:rPr lang="en-US" dirty="0" err="1"/>
              <a:t>critici</a:t>
            </a:r>
            <a:r>
              <a:rPr lang="en-US" dirty="0"/>
              <a:t> per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concreti</a:t>
            </a:r>
            <a:endParaRPr lang="it-IT" dirty="0" err="1"/>
          </a:p>
          <a:p>
            <a:r>
              <a:rPr lang="en-US" dirty="0"/>
              <a:t>4_La nostra è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partecipata</a:t>
            </a:r>
            <a:r>
              <a:rPr lang="en-US" dirty="0"/>
              <a:t>, in </a:t>
            </a: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fasi</a:t>
            </a:r>
            <a:r>
              <a:rPr lang="en-US" dirty="0"/>
              <a:t> </a:t>
            </a:r>
            <a:r>
              <a:rPr lang="en-US" dirty="0" err="1"/>
              <a:t>comprese</a:t>
            </a:r>
            <a:r>
              <a:rPr lang="en-US" dirty="0"/>
              <a:t> le </a:t>
            </a:r>
            <a:r>
              <a:rPr lang="en-US" dirty="0" err="1"/>
              <a:t>soluzioni</a:t>
            </a:r>
            <a:r>
              <a:rPr lang="en-US" dirty="0"/>
              <a:t>. I </a:t>
            </a:r>
            <a:r>
              <a:rPr lang="en-US" dirty="0" err="1"/>
              <a:t>partecipanti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chiamati</a:t>
            </a:r>
            <a:r>
              <a:rPr lang="en-US" dirty="0"/>
              <a:t> a </a:t>
            </a:r>
            <a:r>
              <a:rPr lang="en-US" dirty="0" err="1"/>
              <a:t>proporre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soluzioni</a:t>
            </a:r>
            <a:r>
              <a:rPr lang="en-US" dirty="0"/>
              <a:t> </a:t>
            </a:r>
            <a:r>
              <a:rPr lang="en-US" dirty="0" err="1"/>
              <a:t>applicabili</a:t>
            </a:r>
            <a:endParaRPr lang="it-IT" dirty="0" err="1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085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9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image" Target="../media/image8.png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10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microsoft.com/office/2007/relationships/diagramDrawing" Target="../diagrams/drawing3.xml"/><Relationship Id="rId5" Type="http://schemas.openxmlformats.org/officeDocument/2006/relationships/image" Target="../media/image10.png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image" Target="../media/image9.jpeg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26" Type="http://schemas.openxmlformats.org/officeDocument/2006/relationships/image" Target="../media/image10.png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5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24" Type="http://schemas.openxmlformats.org/officeDocument/2006/relationships/image" Target="../media/image8.png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23" Type="http://schemas.openxmlformats.org/officeDocument/2006/relationships/image" Target="../media/image46.png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9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6.svg"/><Relationship Id="rId7" Type="http://schemas.openxmlformats.org/officeDocument/2006/relationships/image" Target="../media/image9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0.png"/><Relationship Id="rId7" Type="http://schemas.openxmlformats.org/officeDocument/2006/relationships/image" Target="../media/image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png"/><Relationship Id="rId9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62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9.png"/><Relationship Id="rId7" Type="http://schemas.openxmlformats.org/officeDocument/2006/relationships/image" Target="../media/image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g"/><Relationship Id="rId5" Type="http://schemas.openxmlformats.org/officeDocument/2006/relationships/image" Target="../media/image63.png"/><Relationship Id="rId4" Type="http://schemas.openxmlformats.org/officeDocument/2006/relationships/image" Target="../media/image70.jpg"/><Relationship Id="rId9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1.png"/><Relationship Id="rId7" Type="http://schemas.openxmlformats.org/officeDocument/2006/relationships/image" Target="../media/image9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jpe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3E68106-7A87-611C-9D68-94685209A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A69E3916-6ACF-CDB6-1971-904EDF3026A0}"/>
              </a:ext>
            </a:extLst>
          </p:cNvPr>
          <p:cNvSpPr/>
          <p:nvPr/>
        </p:nvSpPr>
        <p:spPr>
          <a:xfrm>
            <a:off x="0" y="4533900"/>
            <a:ext cx="18288000" cy="5753100"/>
          </a:xfrm>
          <a:prstGeom prst="rect">
            <a:avLst/>
          </a:prstGeom>
          <a:solidFill>
            <a:srgbClr val="438A57">
              <a:alpha val="79463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FB903-ABBB-3369-96CE-FB75062B210E}"/>
              </a:ext>
            </a:extLst>
          </p:cNvPr>
          <p:cNvSpPr txBox="1"/>
          <p:nvPr/>
        </p:nvSpPr>
        <p:spPr>
          <a:xfrm>
            <a:off x="1084296" y="6096161"/>
            <a:ext cx="16572043" cy="3496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endParaRPr dirty="0">
              <a:latin typeface="Avenir Book" panose="02000503020000020003" pitchFamily="2" charset="0"/>
            </a:endParaRPr>
          </a:p>
          <a:p>
            <a:pPr algn="r">
              <a:lnSpc>
                <a:spcPts val="6888"/>
              </a:lnSpc>
            </a:pPr>
            <a:r>
              <a:rPr lang="en-US" sz="5600" dirty="0">
                <a:solidFill>
                  <a:srgbClr val="FFFFFF"/>
                </a:solidFill>
                <a:latin typeface="Avenir Book" panose="02000503020000020003" pitchFamily="2" charset="0"/>
              </a:rPr>
              <a:t> </a:t>
            </a:r>
            <a:r>
              <a:rPr lang="en-US" sz="5600" b="1" dirty="0">
                <a:solidFill>
                  <a:srgbClr val="FFFFFF"/>
                </a:solidFill>
                <a:latin typeface="Avenir Book" panose="02000503020000020003" pitchFamily="2" charset="0"/>
              </a:rPr>
              <a:t>VALUTAZIONE Stress </a:t>
            </a:r>
            <a:r>
              <a:rPr lang="en-US" sz="5600" b="1" dirty="0" err="1">
                <a:solidFill>
                  <a:srgbClr val="FFFFFF"/>
                </a:solidFill>
                <a:latin typeface="Avenir Book" panose="02000503020000020003" pitchFamily="2" charset="0"/>
              </a:rPr>
              <a:t>Lavoro-Correlato</a:t>
            </a:r>
            <a:endParaRPr lang="en-US" sz="5600" b="1" dirty="0">
              <a:solidFill>
                <a:srgbClr val="FFFFFF"/>
              </a:solidFill>
              <a:latin typeface="Avenir Book" panose="02000503020000020003" pitchFamily="2" charset="0"/>
            </a:endParaRPr>
          </a:p>
          <a:p>
            <a:pPr algn="just">
              <a:lnSpc>
                <a:spcPts val="6888"/>
              </a:lnSpc>
            </a:pPr>
            <a:r>
              <a:rPr lang="en-US" sz="5600" b="1" dirty="0">
                <a:solidFill>
                  <a:srgbClr val="FFFFFF"/>
                </a:solidFill>
                <a:latin typeface="Avenir Book" panose="02000503020000020003" pitchFamily="2" charset="0"/>
              </a:rPr>
              <a:t>                                    con il </a:t>
            </a:r>
            <a:r>
              <a:rPr lang="en-US" sz="5600" b="1" dirty="0" err="1">
                <a:solidFill>
                  <a:srgbClr val="FFFFFF"/>
                </a:solidFill>
                <a:latin typeface="Avenir Book" panose="02000503020000020003" pitchFamily="2" charset="0"/>
              </a:rPr>
              <a:t>Metodo</a:t>
            </a:r>
            <a:r>
              <a:rPr lang="en-US" sz="5600" b="1" dirty="0">
                <a:solidFill>
                  <a:srgbClr val="FFFFFF"/>
                </a:solidFill>
                <a:latin typeface="Avenir Book" panose="02000503020000020003" pitchFamily="2" charset="0"/>
              </a:rPr>
              <a:t> </a:t>
            </a:r>
          </a:p>
          <a:p>
            <a:pPr algn="r">
              <a:lnSpc>
                <a:spcPts val="6888"/>
              </a:lnSpc>
            </a:pPr>
            <a:r>
              <a:rPr lang="en-US" sz="5400" b="1" dirty="0">
                <a:solidFill>
                  <a:srgbClr val="FFFFFF"/>
                </a:solidFill>
                <a:latin typeface="Avenir Book" panose="02000503020000020003" pitchFamily="2" charset="0"/>
              </a:rPr>
              <a:t>per il </a:t>
            </a:r>
            <a:r>
              <a:rPr lang="en-US" sz="5400" b="1" dirty="0" err="1">
                <a:solidFill>
                  <a:srgbClr val="FFFFFF"/>
                </a:solidFill>
                <a:latin typeface="Avenir Book" panose="02000503020000020003" pitchFamily="2" charset="0"/>
              </a:rPr>
              <a:t>benessere</a:t>
            </a:r>
            <a:r>
              <a:rPr lang="en-US" sz="5400" b="1" dirty="0">
                <a:solidFill>
                  <a:srgbClr val="FFFFFF"/>
                </a:solidFill>
                <a:latin typeface="Avenir Book" panose="02000503020000020003" pitchFamily="2" charset="0"/>
              </a:rPr>
              <a:t> in </a:t>
            </a:r>
            <a:r>
              <a:rPr lang="en-US" sz="5400" b="1" dirty="0">
                <a:solidFill>
                  <a:srgbClr val="FF1616"/>
                </a:solidFill>
                <a:latin typeface="Avenir Book" panose="02000503020000020003" pitchFamily="2" charset="0"/>
              </a:rPr>
              <a:t>Nome </a:t>
            </a:r>
            <a:r>
              <a:rPr lang="en-US" sz="5400" b="1" dirty="0" err="1">
                <a:solidFill>
                  <a:srgbClr val="FF1616"/>
                </a:solidFill>
                <a:latin typeface="Avenir Book" panose="02000503020000020003" pitchFamily="2" charset="0"/>
              </a:rPr>
              <a:t>Azienda</a:t>
            </a:r>
            <a:r>
              <a:rPr lang="en-US" sz="5400" b="1" dirty="0">
                <a:solidFill>
                  <a:srgbClr val="FFFFFF"/>
                </a:solidFill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66AC18B-5ABD-44B0-6DED-FD7EA9B88FB3}"/>
              </a:ext>
            </a:extLst>
          </p:cNvPr>
          <p:cNvSpPr txBox="1"/>
          <p:nvPr/>
        </p:nvSpPr>
        <p:spPr>
          <a:xfrm rot="-5400000">
            <a:off x="-3341346" y="6993255"/>
            <a:ext cx="801689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FFFFFF"/>
              </a:solidFill>
              <a:latin typeface="Avenir Book" panose="02000503020000020003" pitchFamily="2" charset="0"/>
            </a:endParaRPr>
          </a:p>
        </p:txBody>
      </p:sp>
      <p:pic>
        <p:nvPicPr>
          <p:cNvPr id="8" name="Immagine 7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969226AC-98F8-8F0B-8F83-6616AD12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12" y="4533900"/>
            <a:ext cx="3596404" cy="152787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01F265-2B62-407A-CB59-8427E000E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502" y="7810500"/>
            <a:ext cx="4772898" cy="9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44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762131"/>
            <a:ext cx="7685314" cy="12420600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96931" y="571500"/>
            <a:ext cx="1592756" cy="15927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148898" y="3093544"/>
            <a:ext cx="1592756" cy="15927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148898" y="5379544"/>
            <a:ext cx="1592756" cy="159275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00101" y="2663681"/>
            <a:ext cx="6532610" cy="5657850"/>
            <a:chOff x="0" y="0"/>
            <a:chExt cx="6202680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FBFBF5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391085" y="6986839"/>
            <a:ext cx="3550642" cy="71604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66619" y="541678"/>
            <a:ext cx="7542240" cy="171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Prevenire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gestire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le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ricadute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negative da stress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lavoro-correlato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(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malattie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professionali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criticità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relazionali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assenteismo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discriminazioni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genere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, etc.)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6619" y="2970446"/>
            <a:ext cx="7542240" cy="171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Valutare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i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rischi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da stress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lavoro-correlato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con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una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metodologia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approfondita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innovativa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vada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ben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oltre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il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livello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minimo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attuazione</a:t>
            </a:r>
            <a:r>
              <a:rPr lang="en-US" sz="2000" spc="357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spc="357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dell’obbligo</a:t>
            </a:r>
            <a:endParaRPr lang="en-US" sz="2000" spc="357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6619" y="7702885"/>
            <a:ext cx="7874120" cy="1274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4621">
              <a:lnSpc>
                <a:spcPts val="3360"/>
              </a:lnSpc>
              <a:spcBef>
                <a:spcPts val="50"/>
              </a:spcBef>
            </a:pPr>
            <a:r>
              <a:rPr lang="it-IT" sz="2000" spc="357" dirty="0">
                <a:latin typeface="Avenir Book" panose="02000503020000020003" pitchFamily="2" charset="0"/>
              </a:rPr>
              <a:t>Identificare azioni di miglioramento efficaci per promuovere il benessere organizzativo e l’efficienza in </a:t>
            </a:r>
            <a:r>
              <a:rPr lang="it-IT" sz="2000" spc="357" dirty="0">
                <a:solidFill>
                  <a:srgbClr val="FF0000"/>
                </a:solidFill>
                <a:latin typeface="Avenir Book" panose="02000503020000020003" pitchFamily="2" charset="0"/>
              </a:rPr>
              <a:t>Nome Azienda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2254" y="3339476"/>
            <a:ext cx="4928305" cy="356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438A50"/>
                </a:solidFill>
                <a:latin typeface="Nunito"/>
              </a:rPr>
              <a:t>Obiettivi </a:t>
            </a:r>
          </a:p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438A50"/>
                </a:solidFill>
                <a:latin typeface="Nunito"/>
              </a:rPr>
              <a:t>Valutazione SLC con il Metodo 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39F7764-94CE-CA92-156F-B35172924116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B5BD08-48DA-59DC-2ADD-A5A958911C9C}"/>
              </a:ext>
            </a:extLst>
          </p:cNvPr>
          <p:cNvSpPr txBox="1"/>
          <p:nvPr/>
        </p:nvSpPr>
        <p:spPr>
          <a:xfrm>
            <a:off x="10101779" y="5623412"/>
            <a:ext cx="8140042" cy="1287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4621">
              <a:lnSpc>
                <a:spcPts val="3360"/>
              </a:lnSpc>
              <a:spcBef>
                <a:spcPts val="50"/>
              </a:spcBef>
              <a:defRPr sz="2000" spc="391">
                <a:latin typeface="Avenir Book" panose="02000503020000020003" pitchFamily="2" charset="0"/>
              </a:defRPr>
            </a:lvl1pPr>
          </a:lstStyle>
          <a:p>
            <a:r>
              <a:rPr lang="en-US" sz="2000" spc="391" dirty="0" err="1">
                <a:latin typeface="Avenir Book" panose="02000503020000020003" pitchFamily="2" charset="0"/>
              </a:rPr>
              <a:t>Valutare</a:t>
            </a:r>
            <a:r>
              <a:rPr lang="en-US" sz="2000" spc="391" dirty="0">
                <a:latin typeface="Avenir Book" panose="02000503020000020003" pitchFamily="2" charset="0"/>
              </a:rPr>
              <a:t> </a:t>
            </a:r>
            <a:r>
              <a:rPr lang="en-US" sz="2000" spc="391" dirty="0" err="1">
                <a:latin typeface="Avenir Book" panose="02000503020000020003" pitchFamily="2" charset="0"/>
              </a:rPr>
              <a:t>i</a:t>
            </a:r>
            <a:r>
              <a:rPr lang="en-US" sz="2000" spc="391" dirty="0">
                <a:latin typeface="Avenir Book" panose="02000503020000020003" pitchFamily="2" charset="0"/>
              </a:rPr>
              <a:t> </a:t>
            </a:r>
            <a:r>
              <a:rPr lang="en-US" sz="2000" spc="391" dirty="0" err="1">
                <a:latin typeface="Avenir Book" panose="02000503020000020003" pitchFamily="2" charset="0"/>
              </a:rPr>
              <a:t>rischi</a:t>
            </a:r>
            <a:r>
              <a:rPr lang="en-US" sz="2000" spc="391" dirty="0">
                <a:latin typeface="Avenir Book" panose="02000503020000020003" pitchFamily="2" charset="0"/>
              </a:rPr>
              <a:t> </a:t>
            </a:r>
            <a:r>
              <a:rPr lang="en-US" sz="2000" spc="391" dirty="0" err="1">
                <a:latin typeface="Avenir Book" panose="02000503020000020003" pitchFamily="2" charset="0"/>
              </a:rPr>
              <a:t>specifici</a:t>
            </a:r>
            <a:r>
              <a:rPr lang="en-US" sz="2000" spc="391" dirty="0">
                <a:latin typeface="Avenir Book" panose="02000503020000020003" pitchFamily="2" charset="0"/>
              </a:rPr>
              <a:t> ed </a:t>
            </a:r>
            <a:r>
              <a:rPr lang="en-US" sz="2000" spc="391" dirty="0" err="1">
                <a:latin typeface="Avenir Book" panose="02000503020000020003" pitchFamily="2" charset="0"/>
              </a:rPr>
              <a:t>emergenti</a:t>
            </a:r>
            <a:r>
              <a:rPr lang="en-US" sz="2000" spc="391" dirty="0">
                <a:latin typeface="Avenir Book" panose="02000503020000020003" pitchFamily="2" charset="0"/>
              </a:rPr>
              <a:t> </a:t>
            </a:r>
            <a:r>
              <a:rPr lang="it-IT" sz="2000" spc="391" dirty="0">
                <a:latin typeface="Avenir Book" panose="02000503020000020003" pitchFamily="2" charset="0"/>
              </a:rPr>
              <a:t>e f</a:t>
            </a:r>
            <a:r>
              <a:rPr lang="it-IT" dirty="0"/>
              <a:t>avorire la parità di genere e l’inclusione</a:t>
            </a:r>
            <a:endParaRPr lang="it-IT" i="1" dirty="0"/>
          </a:p>
          <a:p>
            <a:endParaRPr dirty="0">
              <a:solidFill>
                <a:srgbClr val="FF0000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25DDF30-CC00-81F2-E1EB-182CD14D5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248988" y="7589344"/>
            <a:ext cx="1592756" cy="1592756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4A846443-D1A2-EDD2-CB6B-D6D4E88E0419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7655C177-4D7E-FC5C-3DD7-34D251BE83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BA4D87A9-71C1-8EB7-92D4-884F2D2C1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magine 1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0087B2BE-CB97-E3FC-9F73-05C07E5D5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6">
            <a:extLst>
              <a:ext uri="{FF2B5EF4-FFF2-40B4-BE49-F238E27FC236}">
                <a16:creationId xmlns:a16="http://schemas.microsoft.com/office/drawing/2014/main" id="{E937C882-7DDE-7DEE-F4A7-290A177FB428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C2CBFD55-5534-2C3F-1C39-251753050862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solidFill>
              <a:srgbClr val="7CF414">
                <a:alpha val="4000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8B399D8B-0DBD-1CD7-2FD3-F770F4D7E217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AutoShape 2">
            <a:extLst>
              <a:ext uri="{FF2B5EF4-FFF2-40B4-BE49-F238E27FC236}">
                <a16:creationId xmlns:a16="http://schemas.microsoft.com/office/drawing/2014/main" id="{E8968034-BF67-0B1A-BFE6-1F0FAE77DFCF}"/>
              </a:ext>
            </a:extLst>
          </p:cNvPr>
          <p:cNvSpPr/>
          <p:nvPr/>
        </p:nvSpPr>
        <p:spPr>
          <a:xfrm>
            <a:off x="-373930" y="74852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/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3356581" y="-596294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/>
          <p:cNvSpPr/>
          <p:nvPr/>
        </p:nvSpPr>
        <p:spPr>
          <a:xfrm>
            <a:off x="-142875" y="112930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4800600" y="167013"/>
            <a:ext cx="5587693" cy="610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FASI METODOLOGIA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388293" y="153689"/>
            <a:ext cx="2847031" cy="570211"/>
          </a:xfrm>
          <a:custGeom>
            <a:avLst/>
            <a:gdLst/>
            <a:ahLst/>
            <a:cxnLst/>
            <a:rect l="l" t="t" r="r" b="b"/>
            <a:pathLst>
              <a:path w="2847031" h="570211">
                <a:moveTo>
                  <a:pt x="0" y="0"/>
                </a:moveTo>
                <a:lnTo>
                  <a:pt x="2847031" y="0"/>
                </a:lnTo>
                <a:lnTo>
                  <a:pt x="2847031" y="570211"/>
                </a:lnTo>
                <a:lnTo>
                  <a:pt x="0" y="57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7" r="-387" b="-1471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8" name="TextBox 18"/>
          <p:cNvSpPr txBox="1"/>
          <p:nvPr/>
        </p:nvSpPr>
        <p:spPr>
          <a:xfrm>
            <a:off x="5591669" y="1471246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1. Fase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Gruppo di gestione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Gruppi omogenei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Cronoprogramma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Comunicazione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65256" y="1511414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2. Valutazione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Liste di controllo INAIL​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Calcolo indice di rischio​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Presentazione risultati    ​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64718" y="5790564"/>
            <a:ext cx="3370192" cy="28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Valutazione 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- Questionario WOSEQ 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 -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Focus group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- Interviste</a:t>
            </a:r>
          </a:p>
          <a:p>
            <a:pPr>
              <a:lnSpc>
                <a:spcPts val="1399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Pianificazione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Restituzione risultati​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e  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trend rischio SLC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Azioni di miglioramento ​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Comunicazione ​</a:t>
            </a:r>
          </a:p>
          <a:p>
            <a:pPr>
              <a:lnSpc>
                <a:spcPts val="3220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36B1AB28-4792-8F9D-BE9F-F8CB4A667111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9E42F3-ADD9-5998-DC43-FC9F85F0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6">
            <a:extLst>
              <a:ext uri="{FF2B5EF4-FFF2-40B4-BE49-F238E27FC236}">
                <a16:creationId xmlns:a16="http://schemas.microsoft.com/office/drawing/2014/main" id="{FAE09A52-7C25-5515-170D-D75E6EB3E4F6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750AB5E-7681-248F-7C1B-9F399B6EE855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solidFill>
              <a:srgbClr val="7CF414">
                <a:alpha val="4000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B0C93C80-D79A-0673-BF1B-9569C2F53DCA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AutoShape 2">
            <a:extLst>
              <a:ext uri="{FF2B5EF4-FFF2-40B4-BE49-F238E27FC236}">
                <a16:creationId xmlns:a16="http://schemas.microsoft.com/office/drawing/2014/main" id="{DC28B54E-A4B3-93AF-DFFB-7A969E3C3237}"/>
              </a:ext>
            </a:extLst>
          </p:cNvPr>
          <p:cNvSpPr/>
          <p:nvPr/>
        </p:nvSpPr>
        <p:spPr>
          <a:xfrm>
            <a:off x="-373930" y="74852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651329D8-0755-A32C-1DF9-0826B83B8100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8DAFD6-0210-F126-E0BD-AD1DEE3F7FD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A544ED73-FF3D-E694-BA1C-5C16F81F09AB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85838DA-CC91-B19F-7125-B949CC49A83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1BC6D03-73EE-23E2-851E-36A4D478C844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027F31D-00A7-B403-0304-CC6FBEA56DB8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A5929D3-7095-0D6D-627D-55E2A4E2080A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BEF289-F0D5-9533-4261-CB6BDBBF9DF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47A8B7B-FF05-ECA8-42BE-65F56B8D0F6E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4E248D8-C5B2-17DE-52C1-02626C842CB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EF8273F-AD7F-B46A-4AD5-3D8FEA07D620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22D3351-447D-8D07-BBA0-82F504C07B2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dirty="0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F7702483-CD3A-848B-E914-20A35585BE3F}"/>
              </a:ext>
            </a:extLst>
          </p:cNvPr>
          <p:cNvSpPr/>
          <p:nvPr/>
        </p:nvSpPr>
        <p:spPr>
          <a:xfrm>
            <a:off x="3356581" y="-596294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23B67087-6AE9-BC40-20A8-43768FF34775}"/>
              </a:ext>
            </a:extLst>
          </p:cNvPr>
          <p:cNvSpPr/>
          <p:nvPr/>
        </p:nvSpPr>
        <p:spPr>
          <a:xfrm>
            <a:off x="-142875" y="112930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C6C6866-B81D-1141-6005-684BE588839D}"/>
              </a:ext>
            </a:extLst>
          </p:cNvPr>
          <p:cNvSpPr txBox="1"/>
          <p:nvPr/>
        </p:nvSpPr>
        <p:spPr>
          <a:xfrm>
            <a:off x="4800600" y="167013"/>
            <a:ext cx="5587693" cy="610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FASI METODOLOGIA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C708768-7241-B546-301F-DE349646D348}"/>
              </a:ext>
            </a:extLst>
          </p:cNvPr>
          <p:cNvSpPr/>
          <p:nvPr/>
        </p:nvSpPr>
        <p:spPr>
          <a:xfrm>
            <a:off x="10388293" y="153689"/>
            <a:ext cx="2847031" cy="570211"/>
          </a:xfrm>
          <a:custGeom>
            <a:avLst/>
            <a:gdLst/>
            <a:ahLst/>
            <a:cxnLst/>
            <a:rect l="l" t="t" r="r" b="b"/>
            <a:pathLst>
              <a:path w="2847031" h="570211">
                <a:moveTo>
                  <a:pt x="0" y="0"/>
                </a:moveTo>
                <a:lnTo>
                  <a:pt x="2847031" y="0"/>
                </a:lnTo>
                <a:lnTo>
                  <a:pt x="2847031" y="570211"/>
                </a:lnTo>
                <a:lnTo>
                  <a:pt x="0" y="57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7" r="-387" b="-1471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6496298-5FD0-BFF2-713E-B30413F7BD1A}"/>
              </a:ext>
            </a:extLst>
          </p:cNvPr>
          <p:cNvSpPr txBox="1"/>
          <p:nvPr/>
        </p:nvSpPr>
        <p:spPr>
          <a:xfrm>
            <a:off x="5591669" y="1471246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1. Fase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Gruppo di gestione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Gruppi omogenei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Cronoprogramma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Comunicazione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4DBC0D5-F40A-9709-4CBA-A8DDB946BB16}"/>
              </a:ext>
            </a:extLst>
          </p:cNvPr>
          <p:cNvSpPr txBox="1"/>
          <p:nvPr/>
        </p:nvSpPr>
        <p:spPr>
          <a:xfrm>
            <a:off x="9365256" y="1511414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2. Valutazione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Liste di controllo INAIL​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Calcolo indice di rischio​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Presentazione risultati    ​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74FDC2C-7120-5534-F87B-AD53C0D9AFF8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Valutazione 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- Questionario WOSEQ </a:t>
            </a:r>
          </a:p>
          <a:p>
            <a:pPr>
              <a:lnSpc>
                <a:spcPts val="3220"/>
              </a:lnSpc>
            </a:pPr>
            <a:r>
              <a:rPr lang="it-IT" sz="2300" i="1" dirty="0">
                <a:latin typeface="Avenir Book" panose="02000503020000020003" pitchFamily="2" charset="0"/>
              </a:rPr>
              <a:t>   </a:t>
            </a:r>
            <a:r>
              <a:rPr lang="it-IT" sz="2300" i="1" dirty="0" err="1">
                <a:latin typeface="Avenir Book" panose="02000503020000020003" pitchFamily="2" charset="0"/>
              </a:rPr>
              <a:t>Luxury</a:t>
            </a:r>
            <a:r>
              <a:rPr lang="it-IT" sz="2300" i="1" dirty="0">
                <a:latin typeface="Avenir Book" panose="02000503020000020003" pitchFamily="2" charset="0"/>
              </a:rPr>
              <a:t> for Kering</a:t>
            </a:r>
            <a:endParaRPr lang="it-IT" sz="2300" dirty="0"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     -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Focus group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  - Interviste</a:t>
            </a:r>
          </a:p>
          <a:p>
            <a:pPr>
              <a:lnSpc>
                <a:spcPts val="1399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889A713-22D0-F834-B308-F346179B3157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Pianificazione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Restituzione risultati​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e  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trend rischio SLC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Azioni di miglioramento ​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Comunicazione ​</a:t>
            </a:r>
          </a:p>
          <a:p>
            <a:pPr>
              <a:lnSpc>
                <a:spcPts val="3220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7AD923F1-5B8A-1010-A254-DA9C34F478D1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0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5D63F2-5FC8-87AC-CBDD-76A8E0C15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6">
            <a:extLst>
              <a:ext uri="{FF2B5EF4-FFF2-40B4-BE49-F238E27FC236}">
                <a16:creationId xmlns:a16="http://schemas.microsoft.com/office/drawing/2014/main" id="{C1529B0A-AAF8-570A-1C2E-065C49262F18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47BF663-BDA2-7699-8E34-6A77996AF534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solidFill>
              <a:srgbClr val="7CF414">
                <a:alpha val="4000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EAAD3881-8EBC-DA88-1D73-490A3FCE1A27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AutoShape 2">
            <a:extLst>
              <a:ext uri="{FF2B5EF4-FFF2-40B4-BE49-F238E27FC236}">
                <a16:creationId xmlns:a16="http://schemas.microsoft.com/office/drawing/2014/main" id="{A2747E58-7AA5-EBF1-AED9-C0C08E5D1283}"/>
              </a:ext>
            </a:extLst>
          </p:cNvPr>
          <p:cNvSpPr/>
          <p:nvPr/>
        </p:nvSpPr>
        <p:spPr>
          <a:xfrm>
            <a:off x="-373930" y="74852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12A2A06-C7B0-D5D1-2E34-68C5259BF290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C35E8D9-472A-D7B3-A039-CBB27FE7941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3166BC3-86E8-4219-41BF-52547B2ABA2C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7371761-4920-1534-A0F7-09431F541CB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7365400-E212-4C6A-A6DC-E91CC335F5B5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A15DA7-EB21-B87E-2BAE-EB39D14E3D88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D1016D4-5DB9-059C-194F-EF6AFA6AD119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61D5858-12F0-3AC3-47A9-DF6D8AF7FE1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D28104D-4313-0961-3061-F8BF3449A764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8DB149D-003F-AC11-5366-5BDD5A4DA1A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CF42D62-43F5-1922-A05B-FA20525B5917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2B08D0F-090A-6866-776A-B0ECA5C2A0B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dirty="0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60C8C9A0-2448-5EEB-E5C5-AE5844140A17}"/>
              </a:ext>
            </a:extLst>
          </p:cNvPr>
          <p:cNvSpPr/>
          <p:nvPr/>
        </p:nvSpPr>
        <p:spPr>
          <a:xfrm>
            <a:off x="3356581" y="-596294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9832656-80E5-A165-FF14-282D8B632CA7}"/>
              </a:ext>
            </a:extLst>
          </p:cNvPr>
          <p:cNvSpPr/>
          <p:nvPr/>
        </p:nvSpPr>
        <p:spPr>
          <a:xfrm>
            <a:off x="-142875" y="112930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E4C91A8-95FF-F297-7994-D887E39D2E84}"/>
              </a:ext>
            </a:extLst>
          </p:cNvPr>
          <p:cNvSpPr txBox="1"/>
          <p:nvPr/>
        </p:nvSpPr>
        <p:spPr>
          <a:xfrm>
            <a:off x="4800600" y="167013"/>
            <a:ext cx="5587693" cy="610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FASI METODOLOGIA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0586252-5278-6D46-B044-26FF52586972}"/>
              </a:ext>
            </a:extLst>
          </p:cNvPr>
          <p:cNvSpPr/>
          <p:nvPr/>
        </p:nvSpPr>
        <p:spPr>
          <a:xfrm>
            <a:off x="10388293" y="153689"/>
            <a:ext cx="2847031" cy="570211"/>
          </a:xfrm>
          <a:custGeom>
            <a:avLst/>
            <a:gdLst/>
            <a:ahLst/>
            <a:cxnLst/>
            <a:rect l="l" t="t" r="r" b="b"/>
            <a:pathLst>
              <a:path w="2847031" h="570211">
                <a:moveTo>
                  <a:pt x="0" y="0"/>
                </a:moveTo>
                <a:lnTo>
                  <a:pt x="2847031" y="0"/>
                </a:lnTo>
                <a:lnTo>
                  <a:pt x="2847031" y="570211"/>
                </a:lnTo>
                <a:lnTo>
                  <a:pt x="0" y="57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7" r="-387" b="-1471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D1A9D16-1AFE-8ED7-A35E-67FF585816B4}"/>
              </a:ext>
            </a:extLst>
          </p:cNvPr>
          <p:cNvSpPr txBox="1"/>
          <p:nvPr/>
        </p:nvSpPr>
        <p:spPr>
          <a:xfrm>
            <a:off x="5591669" y="1471246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1. Fase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Gruppo di gestione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Gruppi omogenei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Cronoprogramma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Comunicazione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D2F9048-4C2B-D853-50F1-97A672354C0D}"/>
              </a:ext>
            </a:extLst>
          </p:cNvPr>
          <p:cNvSpPr txBox="1"/>
          <p:nvPr/>
        </p:nvSpPr>
        <p:spPr>
          <a:xfrm>
            <a:off x="9365256" y="1511414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2. Valutazione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Liste di controllo INAIL​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Calcolo indice di rischio​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Presentazione risultati    ​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0EFF501-0645-51F8-628E-C46CFDC50EBC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Valutazione 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- Questionario WOSEQ     </a:t>
            </a:r>
          </a:p>
          <a:p>
            <a:pPr>
              <a:lnSpc>
                <a:spcPts val="3220"/>
              </a:lnSpc>
            </a:pPr>
            <a:r>
              <a:rPr lang="it-IT" sz="2300" i="1" dirty="0">
                <a:latin typeface="Avenir Book" panose="02000503020000020003" pitchFamily="2" charset="0"/>
              </a:rPr>
              <a:t>    Pharma</a:t>
            </a:r>
            <a:endParaRPr lang="it-IT" sz="2300" dirty="0"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     -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Focus group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  - Interviste</a:t>
            </a:r>
          </a:p>
          <a:p>
            <a:pPr>
              <a:lnSpc>
                <a:spcPts val="1399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91ED267-52F7-9B40-DFFE-0C7EA54B8A89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Pianificazione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Restituzione risultati​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e  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trend rischio SLC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Azioni di miglioramento ​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Comunicazione ​</a:t>
            </a:r>
          </a:p>
          <a:p>
            <a:pPr>
              <a:lnSpc>
                <a:spcPts val="3220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F4DE22FB-FCA6-8343-7A49-1E5E831E942E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3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E585E0-525F-33C9-9E97-92F32042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6">
            <a:extLst>
              <a:ext uri="{FF2B5EF4-FFF2-40B4-BE49-F238E27FC236}">
                <a16:creationId xmlns:a16="http://schemas.microsoft.com/office/drawing/2014/main" id="{0002AABE-6114-271D-1E78-745DF73B38E2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820E690-9646-1ADE-2CE7-1618CB405499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solidFill>
              <a:srgbClr val="7CF414">
                <a:alpha val="40000"/>
              </a:srgbClr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296A8CF5-D780-EB37-13F0-98ABC672EFDB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AutoShape 2">
            <a:extLst>
              <a:ext uri="{FF2B5EF4-FFF2-40B4-BE49-F238E27FC236}">
                <a16:creationId xmlns:a16="http://schemas.microsoft.com/office/drawing/2014/main" id="{73568A37-8D92-26FF-2FB6-9A3B4383D04E}"/>
              </a:ext>
            </a:extLst>
          </p:cNvPr>
          <p:cNvSpPr/>
          <p:nvPr/>
        </p:nvSpPr>
        <p:spPr>
          <a:xfrm>
            <a:off x="-373930" y="74852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3274B78-70F8-181B-4CC1-D7F9A5C40AFA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FCA0EAE-11BA-E396-4617-BAAD568EB5F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C6C180E-CA9D-BA61-83AE-46AA37FF5C95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74320D8-558B-9133-7B9F-C96B6EAA943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3461A2F-901C-14D4-1EB8-EB4D339EB380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C57449-1BBC-0B3D-6709-A62F3CDBC743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68D0A5F-70F0-5D87-9909-2DAC34441C8D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5B2BD19-E058-FCD3-E37A-49D7A4C6BE7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C505786-EB6B-F889-9A2E-519842C2F9BB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9DA8FA5-E40C-D4D7-8988-66D86921EF2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7902075-3E63-7BAF-34DC-54DE49F8E918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  <a:solidFill>
            <a:schemeClr val="bg1"/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962D8D9-B6F8-8284-34BE-539945E51AC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dirty="0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1A368792-98FC-45AD-7F5E-24387ECF9929}"/>
              </a:ext>
            </a:extLst>
          </p:cNvPr>
          <p:cNvSpPr/>
          <p:nvPr/>
        </p:nvSpPr>
        <p:spPr>
          <a:xfrm>
            <a:off x="3356581" y="-596294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BC0A2014-F79E-6BA3-6AB3-982D370372D8}"/>
              </a:ext>
            </a:extLst>
          </p:cNvPr>
          <p:cNvSpPr/>
          <p:nvPr/>
        </p:nvSpPr>
        <p:spPr>
          <a:xfrm>
            <a:off x="-142875" y="112930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3723D99-5F0F-D101-D00A-E3EF94710A73}"/>
              </a:ext>
            </a:extLst>
          </p:cNvPr>
          <p:cNvSpPr txBox="1"/>
          <p:nvPr/>
        </p:nvSpPr>
        <p:spPr>
          <a:xfrm>
            <a:off x="4800600" y="167013"/>
            <a:ext cx="5587693" cy="610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FASI METODOLOGIA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FDA83C5-5004-90F2-255A-5FA266F567D0}"/>
              </a:ext>
            </a:extLst>
          </p:cNvPr>
          <p:cNvSpPr/>
          <p:nvPr/>
        </p:nvSpPr>
        <p:spPr>
          <a:xfrm>
            <a:off x="10388293" y="153689"/>
            <a:ext cx="2847031" cy="570211"/>
          </a:xfrm>
          <a:custGeom>
            <a:avLst/>
            <a:gdLst/>
            <a:ahLst/>
            <a:cxnLst/>
            <a:rect l="l" t="t" r="r" b="b"/>
            <a:pathLst>
              <a:path w="2847031" h="570211">
                <a:moveTo>
                  <a:pt x="0" y="0"/>
                </a:moveTo>
                <a:lnTo>
                  <a:pt x="2847031" y="0"/>
                </a:lnTo>
                <a:lnTo>
                  <a:pt x="2847031" y="570211"/>
                </a:lnTo>
                <a:lnTo>
                  <a:pt x="0" y="570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7" r="-387" b="-1471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0DCB93B-1992-9FA9-4BAB-5EA17DAF36F8}"/>
              </a:ext>
            </a:extLst>
          </p:cNvPr>
          <p:cNvSpPr txBox="1"/>
          <p:nvPr/>
        </p:nvSpPr>
        <p:spPr>
          <a:xfrm>
            <a:off x="5591669" y="1471246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1. Fase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Gruppo di gestione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Gruppi omogenei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Cronoprogramma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Comunicazione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A7E9C1F-880C-2E4B-4B4A-0200DD52F6FD}"/>
              </a:ext>
            </a:extLst>
          </p:cNvPr>
          <p:cNvSpPr txBox="1"/>
          <p:nvPr/>
        </p:nvSpPr>
        <p:spPr>
          <a:xfrm>
            <a:off x="9365256" y="1511414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2. Valutazione</a:t>
            </a:r>
          </a:p>
          <a:p>
            <a:pPr algn="ctr">
              <a:lnSpc>
                <a:spcPts val="4480"/>
              </a:lnSpc>
            </a:pPr>
            <a:r>
              <a:rPr lang="it-IT" sz="3200" b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</a:p>
          <a:p>
            <a:pPr algn="ctr">
              <a:lnSpc>
                <a:spcPts val="1960"/>
              </a:lnSpc>
            </a:pPr>
            <a:endParaRPr lang="it-IT" sz="32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Liste di controllo INAIL​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- Calcolo indice di rischio​</a:t>
            </a:r>
          </a:p>
          <a:p>
            <a:pPr>
              <a:lnSpc>
                <a:spcPts val="3220"/>
              </a:lnSpc>
            </a:pPr>
            <a:r>
              <a:rPr lang="it-IT" sz="2300">
                <a:solidFill>
                  <a:srgbClr val="000000"/>
                </a:solidFill>
                <a:latin typeface="Avenir Book" panose="02000503020000020003" pitchFamily="2" charset="0"/>
              </a:rPr>
              <a:t> - Presentazione risultati    ​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49E20A-CA01-4FA2-E06F-8A1FC29D0556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Valutazione 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- Questionario WOSEQ     </a:t>
            </a:r>
          </a:p>
          <a:p>
            <a:pPr>
              <a:lnSpc>
                <a:spcPts val="3220"/>
              </a:lnSpc>
            </a:pPr>
            <a:r>
              <a:rPr lang="it-IT" sz="2300" i="1" dirty="0">
                <a:latin typeface="Avenir Book" panose="02000503020000020003" pitchFamily="2" charset="0"/>
              </a:rPr>
              <a:t>    Trasporto su Rotaia</a:t>
            </a:r>
            <a:endParaRPr lang="it-IT" sz="2300" dirty="0"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latin typeface="Avenir Book" panose="02000503020000020003" pitchFamily="2" charset="0"/>
              </a:rPr>
              <a:t>     -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Focus group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  - Interviste</a:t>
            </a:r>
          </a:p>
          <a:p>
            <a:pPr>
              <a:lnSpc>
                <a:spcPts val="1399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4531D1B-7967-8DEC-D20E-8559EE080AFD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Pianificazione</a:t>
            </a:r>
          </a:p>
          <a:p>
            <a:pPr algn="ctr">
              <a:lnSpc>
                <a:spcPts val="4480"/>
              </a:lnSpc>
            </a:pPr>
            <a:r>
              <a:rPr lang="it-IT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</a:p>
          <a:p>
            <a:pPr algn="ctr">
              <a:lnSpc>
                <a:spcPts val="1960"/>
              </a:lnSpc>
            </a:pPr>
            <a:endParaRPr lang="it-IT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Restituzione risultati​ </a:t>
            </a: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e  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trend rischio SLC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Azioni di miglioramento ​</a:t>
            </a:r>
          </a:p>
          <a:p>
            <a:pPr>
              <a:lnSpc>
                <a:spcPts val="3220"/>
              </a:lnSpc>
            </a:pPr>
            <a:r>
              <a:rPr lang="it-IT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Comunicazione ​</a:t>
            </a:r>
          </a:p>
          <a:p>
            <a:pPr>
              <a:lnSpc>
                <a:spcPts val="3220"/>
              </a:lnSpc>
            </a:pPr>
            <a:endParaRPr lang="it-IT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6C4790E9-AF7A-050E-F276-63170E1913AB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7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8A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6974" y="493567"/>
            <a:ext cx="9070190" cy="97934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664242" y="1875790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VALUTAZIONE </a:t>
            </a:r>
          </a:p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STRESS</a:t>
            </a:r>
          </a:p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LAVORO-CORRELATO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64242" y="4580890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FORMAZIONE ESPERIENZIALE</a:t>
            </a:r>
          </a:p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SU GESTIONE STRESS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64242" y="7238359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COACHING ONLINE </a:t>
            </a:r>
          </a:p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442" normalizeH="0" baseline="0" noProof="0" dirty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ONE-TO-ONE SU GESTIONE STRESS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85699" y="9673590"/>
            <a:ext cx="500316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38A50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www.perwork.it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058347"/>
            <a:ext cx="877033" cy="14368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64081" y="6058347"/>
            <a:ext cx="798245" cy="14368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753985"/>
            <a:ext cx="877033" cy="130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87274" y="7753985"/>
            <a:ext cx="775052" cy="130535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42048" y="5214308"/>
            <a:ext cx="4182366" cy="48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Ideatori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38A57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8594601" y="0"/>
            <a:ext cx="9693399" cy="1054100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481486" y="343541"/>
            <a:ext cx="9919627" cy="72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IL QUESTIONARIO WOSEQ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45695" y="1485271"/>
            <a:ext cx="9617865" cy="837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TUTELA IN CASO D'ISPEZIONE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il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questionario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è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linea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con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quanto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previsto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dal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D.Lgs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81/08 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s.m.i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 da INAIL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RISCHI SLC D’ATTUALITÀ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Technostress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,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Discriminazioni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,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Violenza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Fisica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e/o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Psicologica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,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Parità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Genere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Rischio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Biologico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SMART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viene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personalizzato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automaticamente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in base alle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risposte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fornite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dal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lavoratore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SCIENTIFICO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creato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validato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professori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ricercatori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delle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Università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Firenze e di Torino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EMOTION REVOLUTION - YALE UNIVERSITY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misura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il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clima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emotivo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MULTI-DEVICE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semplice da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compilare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qualsiasi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dispositivo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cellulare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, Pc, tablet, etc.)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PRIVACY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maggior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protezione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dei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dati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perché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utilizza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una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piattaforma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proprietaria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9E26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OFFRE SOLUZIONI CONCRETE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misura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fattori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rischio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SLC 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coinvolge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lavoratori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nell'identificazione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fonti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benessere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azioni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BFBF5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miglioramento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518160" marR="0" lvl="1" indent="-259080" algn="l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TURNI: include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una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scala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sui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fattori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stress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legati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al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turno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lavoro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1616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E23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MATERIALE RISERVATO NON DIVULGABILE</a:t>
            </a:r>
          </a:p>
          <a:p>
            <a:pPr marL="0" marR="0" lvl="0" indent="0" algn="ctr" defTabSz="914400" rtl="0" eaLnBrk="1" fontAlgn="auto" latinLnBrk="0" hangingPunct="1">
              <a:lnSpc>
                <a:spcPts val="39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12E23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35979" y="596779"/>
            <a:ext cx="4177296" cy="4216643"/>
          </a:xfrm>
          <a:prstGeom prst="rect">
            <a:avLst/>
          </a:prstGeom>
        </p:spPr>
      </p:pic>
      <p:grpSp>
        <p:nvGrpSpPr>
          <p:cNvPr id="30" name="Group 11">
            <a:extLst>
              <a:ext uri="{FF2B5EF4-FFF2-40B4-BE49-F238E27FC236}">
                <a16:creationId xmlns:a16="http://schemas.microsoft.com/office/drawing/2014/main" id="{E329E3FF-E9EC-B413-DE47-E5D570CD33D7}"/>
              </a:ext>
            </a:extLst>
          </p:cNvPr>
          <p:cNvGrpSpPr/>
          <p:nvPr/>
        </p:nvGrpSpPr>
        <p:grpSpPr>
          <a:xfrm>
            <a:off x="2036673" y="6108077"/>
            <a:ext cx="2753618" cy="1323406"/>
            <a:chOff x="0" y="-38100"/>
            <a:chExt cx="3671491" cy="1764542"/>
          </a:xfrm>
        </p:grpSpPr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B6FC1090-CB0F-7074-3A71-67E4E8D71A6D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38A57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Laura Artusio, Ph.D.</a:t>
              </a: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A2E9CC84-F005-5448-6455-82DBCD590FBE}"/>
                </a:ext>
              </a:extLst>
            </p:cNvPr>
            <p:cNvSpPr txBox="1"/>
            <p:nvPr/>
          </p:nvSpPr>
          <p:spPr>
            <a:xfrm>
              <a:off x="0" y="373592"/>
              <a:ext cx="3502976" cy="1352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Responsabile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PERLAB 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già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spin-off Universitario)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Membro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del Yale Center for Emotional Intelligence</a:t>
              </a:r>
            </a:p>
          </p:txBody>
        </p:sp>
      </p:grpSp>
      <p:grpSp>
        <p:nvGrpSpPr>
          <p:cNvPr id="33" name="Group 14">
            <a:extLst>
              <a:ext uri="{FF2B5EF4-FFF2-40B4-BE49-F238E27FC236}">
                <a16:creationId xmlns:a16="http://schemas.microsoft.com/office/drawing/2014/main" id="{CAE56A3B-CC45-DC19-9419-41B1B2FC2DD6}"/>
              </a:ext>
            </a:extLst>
          </p:cNvPr>
          <p:cNvGrpSpPr/>
          <p:nvPr/>
        </p:nvGrpSpPr>
        <p:grpSpPr>
          <a:xfrm>
            <a:off x="5809598" y="6144260"/>
            <a:ext cx="2753618" cy="810445"/>
            <a:chOff x="0" y="-38100"/>
            <a:chExt cx="3671491" cy="1080593"/>
          </a:xfrm>
        </p:grpSpPr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68645566-8E4D-CCD1-8939-2F5D0D7AC63F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38A57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Silvia Guarnieri, Ph.D.</a:t>
              </a:r>
            </a:p>
          </p:txBody>
        </p:sp>
        <p:sp>
          <p:nvSpPr>
            <p:cNvPr id="35" name="TextBox 16">
              <a:extLst>
                <a:ext uri="{FF2B5EF4-FFF2-40B4-BE49-F238E27FC236}">
                  <a16:creationId xmlns:a16="http://schemas.microsoft.com/office/drawing/2014/main" id="{8DCB0E8E-D220-41E2-3CA3-7824D13B83DC}"/>
                </a:ext>
              </a:extLst>
            </p:cNvPr>
            <p:cNvSpPr txBox="1"/>
            <p:nvPr/>
          </p:nvSpPr>
          <p:spPr>
            <a:xfrm>
              <a:off x="0" y="373592"/>
              <a:ext cx="3671491" cy="6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Viceresponsabile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PERLAB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Psicologa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Psicoterapeuta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6" name="Group 17">
            <a:extLst>
              <a:ext uri="{FF2B5EF4-FFF2-40B4-BE49-F238E27FC236}">
                <a16:creationId xmlns:a16="http://schemas.microsoft.com/office/drawing/2014/main" id="{CF07CC99-94EF-501C-6078-605DC878569B}"/>
              </a:ext>
            </a:extLst>
          </p:cNvPr>
          <p:cNvGrpSpPr/>
          <p:nvPr/>
        </p:nvGrpSpPr>
        <p:grpSpPr>
          <a:xfrm>
            <a:off x="2036673" y="7858454"/>
            <a:ext cx="2901199" cy="1579884"/>
            <a:chOff x="0" y="-38100"/>
            <a:chExt cx="3868265" cy="2106514"/>
          </a:xfrm>
        </p:grpSpPr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744B2318-0B65-A98E-0881-5F4ACAD9EF15}"/>
                </a:ext>
              </a:extLst>
            </p:cNvPr>
            <p:cNvSpPr txBox="1"/>
            <p:nvPr/>
          </p:nvSpPr>
          <p:spPr>
            <a:xfrm>
              <a:off x="0" y="-38100"/>
              <a:ext cx="3868265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38A57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Michele Settanni, Ph.D.</a:t>
              </a:r>
            </a:p>
          </p:txBody>
        </p:sp>
        <p:sp>
          <p:nvSpPr>
            <p:cNvPr id="38" name="TextBox 19">
              <a:extLst>
                <a:ext uri="{FF2B5EF4-FFF2-40B4-BE49-F238E27FC236}">
                  <a16:creationId xmlns:a16="http://schemas.microsoft.com/office/drawing/2014/main" id="{FA51E20D-D428-4F77-629E-50D5A21AA7A4}"/>
                </a:ext>
              </a:extLst>
            </p:cNvPr>
            <p:cNvSpPr txBox="1"/>
            <p:nvPr/>
          </p:nvSpPr>
          <p:spPr>
            <a:xfrm>
              <a:off x="0" y="373592"/>
              <a:ext cx="3868265" cy="1694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Università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di Torino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Professore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Asoociato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Psicometria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Psicologo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Metodologo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PERLAB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9" name="Group 20">
            <a:extLst>
              <a:ext uri="{FF2B5EF4-FFF2-40B4-BE49-F238E27FC236}">
                <a16:creationId xmlns:a16="http://schemas.microsoft.com/office/drawing/2014/main" id="{7E515F5B-7287-1042-8E5E-7E0CA895FE71}"/>
              </a:ext>
            </a:extLst>
          </p:cNvPr>
          <p:cNvGrpSpPr/>
          <p:nvPr/>
        </p:nvGrpSpPr>
        <p:grpSpPr>
          <a:xfrm>
            <a:off x="5782895" y="7848110"/>
            <a:ext cx="2980497" cy="1323405"/>
            <a:chOff x="0" y="-38100"/>
            <a:chExt cx="3973997" cy="1764541"/>
          </a:xfrm>
        </p:grpSpPr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05042520-063B-9D21-CE0A-7AF3ECE4992F}"/>
                </a:ext>
              </a:extLst>
            </p:cNvPr>
            <p:cNvSpPr txBox="1"/>
            <p:nvPr/>
          </p:nvSpPr>
          <p:spPr>
            <a:xfrm>
              <a:off x="0" y="-38100"/>
              <a:ext cx="3973997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38A57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Davide Marengo, Ph.D.</a:t>
              </a: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id="{8C2F1A49-4B7A-DD1E-43CC-3324B5B91857}"/>
                </a:ext>
              </a:extLst>
            </p:cNvPr>
            <p:cNvSpPr txBox="1"/>
            <p:nvPr/>
          </p:nvSpPr>
          <p:spPr>
            <a:xfrm>
              <a:off x="0" y="373592"/>
              <a:ext cx="3973997" cy="1352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Università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di Torino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Postdoc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Psicologo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Metodologo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 PERLAB</a:t>
              </a:r>
            </a:p>
            <a:p>
              <a:pPr marL="0" marR="0" lvl="0" indent="0" algn="l" defTabSz="914400" rtl="0" eaLnBrk="1" fontAlgn="auto" latinLnBrk="0" hangingPunct="1">
                <a:lnSpc>
                  <a:spcPts val="19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CEEED55-7A22-358F-4C92-A01B493412FF}"/>
              </a:ext>
            </a:extLst>
          </p:cNvPr>
          <p:cNvGrpSpPr/>
          <p:nvPr/>
        </p:nvGrpSpPr>
        <p:grpSpPr>
          <a:xfrm>
            <a:off x="181853" y="9840881"/>
            <a:ext cx="2866147" cy="373062"/>
            <a:chOff x="9251115" y="6489227"/>
            <a:chExt cx="2866147" cy="373062"/>
          </a:xfrm>
        </p:grpSpPr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77938CA7-5410-DBF4-B5E0-8538E8582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201A2086-3E7B-C91E-36CE-55E2EC5A0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magine 13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FA4E2711-1403-9296-4B07-289FD764B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812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38A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490BF-A03C-2B97-FFD8-7AF9C9143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2ED0FCB-9A5C-4091-724D-0812E420FC69}"/>
              </a:ext>
            </a:extLst>
          </p:cNvPr>
          <p:cNvSpPr/>
          <p:nvPr/>
        </p:nvSpPr>
        <p:spPr>
          <a:xfrm>
            <a:off x="-506974" y="0"/>
            <a:ext cx="9070190" cy="12420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it-I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C5A7CB7-5670-DEDC-200D-FDE4171CDE40}"/>
              </a:ext>
            </a:extLst>
          </p:cNvPr>
          <p:cNvSpPr txBox="1"/>
          <p:nvPr/>
        </p:nvSpPr>
        <p:spPr>
          <a:xfrm>
            <a:off x="11664242" y="1875790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VALUTAZIONE 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STRESS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LAVORO-CORRELATO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BB3E003-A25E-BE3B-ED8A-A38D385400A1}"/>
              </a:ext>
            </a:extLst>
          </p:cNvPr>
          <p:cNvSpPr txBox="1"/>
          <p:nvPr/>
        </p:nvSpPr>
        <p:spPr>
          <a:xfrm>
            <a:off x="11664242" y="4580890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FORMAZIONE ESPERIENZIALE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SU GESTIONE STRESS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FBEAC78-BB76-EA2F-0DCC-9F79557AEC52}"/>
              </a:ext>
            </a:extLst>
          </p:cNvPr>
          <p:cNvSpPr txBox="1"/>
          <p:nvPr/>
        </p:nvSpPr>
        <p:spPr>
          <a:xfrm>
            <a:off x="11664242" y="7238359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COACHING ONLINE 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ONE-TO-ONE SU GESTIONE STRESS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C2816E8-7AEC-DFB1-48B6-3416996C76E4}"/>
              </a:ext>
            </a:extLst>
          </p:cNvPr>
          <p:cNvSpPr txBox="1"/>
          <p:nvPr/>
        </p:nvSpPr>
        <p:spPr>
          <a:xfrm>
            <a:off x="12985699" y="9673590"/>
            <a:ext cx="500316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it-IT" sz="3600">
                <a:solidFill>
                  <a:srgbClr val="438A50"/>
                </a:solidFill>
                <a:latin typeface="Nunito Bold"/>
              </a:rPr>
              <a:t>www.perwork.it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6FD5087-6061-4DA5-5F6C-3B0477B1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058347"/>
            <a:ext cx="877033" cy="143684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377BB78-C715-2905-3BFE-67F4B1BB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64081" y="6058347"/>
            <a:ext cx="798245" cy="143684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1B13F0D-7772-E6E5-A60E-BBADA213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753985"/>
            <a:ext cx="877033" cy="130535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1524F3-F876-2EE4-20D6-D789272038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87274" y="7753985"/>
            <a:ext cx="775052" cy="1305351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10C8AD34-7A2C-C3DC-E38E-82E73076DFE8}"/>
              </a:ext>
            </a:extLst>
          </p:cNvPr>
          <p:cNvGrpSpPr/>
          <p:nvPr/>
        </p:nvGrpSpPr>
        <p:grpSpPr>
          <a:xfrm>
            <a:off x="2036673" y="6108077"/>
            <a:ext cx="2753618" cy="1323406"/>
            <a:chOff x="0" y="-38100"/>
            <a:chExt cx="3671491" cy="1764542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036FEA1-89F3-29EB-88CB-07AD9D5BDB4D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Laura Artusio, Ph.D.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47E9620-49EA-7943-03D6-F3A3B99C9EE5}"/>
                </a:ext>
              </a:extLst>
            </p:cNvPr>
            <p:cNvSpPr txBox="1"/>
            <p:nvPr/>
          </p:nvSpPr>
          <p:spPr>
            <a:xfrm>
              <a:off x="0" y="373592"/>
              <a:ext cx="3502976" cy="1352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Responsabile PERLAB (già spin-off Universitario)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Membro del Yale Center for Emotional Intelligence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895ED00-6F90-B43E-4081-89326C875E5A}"/>
              </a:ext>
            </a:extLst>
          </p:cNvPr>
          <p:cNvGrpSpPr/>
          <p:nvPr/>
        </p:nvGrpSpPr>
        <p:grpSpPr>
          <a:xfrm>
            <a:off x="5809598" y="6144260"/>
            <a:ext cx="2753618" cy="810445"/>
            <a:chOff x="0" y="-38100"/>
            <a:chExt cx="3671491" cy="1080593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223754B-C63C-2820-E45B-CD70591B7F3E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Silvia Guarnieri, Ph.D.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788490C-3FF1-2960-102B-1FF05D206A02}"/>
                </a:ext>
              </a:extLst>
            </p:cNvPr>
            <p:cNvSpPr txBox="1"/>
            <p:nvPr/>
          </p:nvSpPr>
          <p:spPr>
            <a:xfrm>
              <a:off x="0" y="373592"/>
              <a:ext cx="3671491" cy="6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Viceresponsabile PERLAB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Psicologa, Psicoterapeuta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AF5CB52-FB94-1B6F-C85C-F455C341998F}"/>
              </a:ext>
            </a:extLst>
          </p:cNvPr>
          <p:cNvGrpSpPr/>
          <p:nvPr/>
        </p:nvGrpSpPr>
        <p:grpSpPr>
          <a:xfrm>
            <a:off x="2036673" y="7858454"/>
            <a:ext cx="2901199" cy="1579884"/>
            <a:chOff x="0" y="-38100"/>
            <a:chExt cx="3868265" cy="2106514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C48B17C-2065-EDF2-0F61-D93659D908EE}"/>
                </a:ext>
              </a:extLst>
            </p:cNvPr>
            <p:cNvSpPr txBox="1"/>
            <p:nvPr/>
          </p:nvSpPr>
          <p:spPr>
            <a:xfrm>
              <a:off x="0" y="-38100"/>
              <a:ext cx="3868265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Michele Settanni, Ph.D.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2A619DA-649A-030E-4743-AC458CE3F0EC}"/>
                </a:ext>
              </a:extLst>
            </p:cNvPr>
            <p:cNvSpPr txBox="1"/>
            <p:nvPr/>
          </p:nvSpPr>
          <p:spPr>
            <a:xfrm>
              <a:off x="0" y="373592"/>
              <a:ext cx="3868265" cy="1694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 di Torino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Professore Asoociato Psicometria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Psicologo, Metodologo PERLAB</a:t>
              </a: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C56F14B-ABD5-6D76-F2A4-75D696A645AB}"/>
              </a:ext>
            </a:extLst>
          </p:cNvPr>
          <p:cNvGrpSpPr/>
          <p:nvPr/>
        </p:nvGrpSpPr>
        <p:grpSpPr>
          <a:xfrm>
            <a:off x="5782895" y="7848110"/>
            <a:ext cx="2980497" cy="1323405"/>
            <a:chOff x="0" y="-38100"/>
            <a:chExt cx="3973997" cy="1764541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66403FB-C6C9-6DA9-1583-4CBFEA20F9D8}"/>
                </a:ext>
              </a:extLst>
            </p:cNvPr>
            <p:cNvSpPr txBox="1"/>
            <p:nvPr/>
          </p:nvSpPr>
          <p:spPr>
            <a:xfrm>
              <a:off x="0" y="-38100"/>
              <a:ext cx="3973997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Davide Marengo, Ph.D.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A8A1929-4CD2-D214-905A-E54645E67B2E}"/>
                </a:ext>
              </a:extLst>
            </p:cNvPr>
            <p:cNvSpPr txBox="1"/>
            <p:nvPr/>
          </p:nvSpPr>
          <p:spPr>
            <a:xfrm>
              <a:off x="0" y="373592"/>
              <a:ext cx="3973997" cy="1352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 di Torino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Postdoc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Psicologo, Metodologo PERLAB</a:t>
              </a: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F813259E-A78E-9979-44B1-026E7DA77C7A}"/>
              </a:ext>
            </a:extLst>
          </p:cNvPr>
          <p:cNvSpPr txBox="1"/>
          <p:nvPr/>
        </p:nvSpPr>
        <p:spPr>
          <a:xfrm>
            <a:off x="1042048" y="5214308"/>
            <a:ext cx="4182366" cy="48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t-IT" sz="2800">
                <a:solidFill>
                  <a:srgbClr val="438A57"/>
                </a:solidFill>
                <a:latin typeface="Avenir Book" panose="02000503020000020003" pitchFamily="2" charset="0"/>
              </a:rPr>
              <a:t>Ideatori </a:t>
            </a:r>
            <a:r>
              <a:rPr lang="it-IT" sz="280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A34F8C95-1DDB-EBC1-7211-CEADF8C622D6}"/>
              </a:ext>
            </a:extLst>
          </p:cNvPr>
          <p:cNvSpPr/>
          <p:nvPr/>
        </p:nvSpPr>
        <p:spPr>
          <a:xfrm>
            <a:off x="8594601" y="0"/>
            <a:ext cx="9693399" cy="1054100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EBFCC3B-3549-AD75-1A53-EA2B7FBDF04B}"/>
              </a:ext>
            </a:extLst>
          </p:cNvPr>
          <p:cNvSpPr txBox="1"/>
          <p:nvPr/>
        </p:nvSpPr>
        <p:spPr>
          <a:xfrm>
            <a:off x="8481486" y="343541"/>
            <a:ext cx="9919627" cy="72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it-IT" sz="4200">
                <a:solidFill>
                  <a:srgbClr val="FBFBF5"/>
                </a:solidFill>
                <a:latin typeface="Avenir Book" panose="02000503020000020003" pitchFamily="2" charset="0"/>
              </a:rPr>
              <a:t> IL QUESTIONARIO WOSEQ 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E6114B9-786D-E97B-B156-A480DAFBA925}"/>
              </a:ext>
            </a:extLst>
          </p:cNvPr>
          <p:cNvSpPr txBox="1"/>
          <p:nvPr/>
        </p:nvSpPr>
        <p:spPr>
          <a:xfrm>
            <a:off x="8544166" y="1871181"/>
            <a:ext cx="9617865" cy="668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TUTELA IN CASO D'ISPEZIONE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il questionario è in linea con quanto previsto dal D.Lgs 81/08 e s.m.i e da INAIL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AE265"/>
                </a:solidFill>
                <a:latin typeface="Avenir Book" panose="02000503020000020003" pitchFamily="2" charset="0"/>
              </a:rPr>
              <a:t>PERSONALIZZATO: 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è stato personalizzato per il settore del trasporto su rotaia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RISCHI SLC D’ATTUALITÀ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it-IT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Technostress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, </a:t>
            </a:r>
            <a:r>
              <a:rPr lang="it-IT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Parità di Genere e Rischio Biologico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SMART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viene personalizzato automaticamente in base alle risposte fornite dal lavoratore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SCIENTIFICO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creato e validato da professori e ricercatori delle Università di Firenze e di Torino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EMOTION REVOLUTION - YALE UNIVERSITY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misura il clima emotivo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MULTI-DEVICE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semplice da compilare da qualsiasi dispositivo (cellulare, Pc, tablet, etc.)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PRIVACY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maggior protezione dei dati perché utilizza una piattaforma proprietaria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OFFRE SOLUZIONI CONCRETE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misura i fattori di rischio SLC e coinvolge i lavoratori nell'identificazione di fonti di benessere e azioni di miglioramento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000F470F-E242-F016-5854-FDE93111D7AA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it-IT" sz="200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it-IT" sz="200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30" name="Immagine 29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40A1B8EE-B9C5-F101-33A5-8D7D14D4D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33" y="780263"/>
            <a:ext cx="4480186" cy="4470592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A0BA3C1-ED25-6779-72DA-9132401B82FF}"/>
              </a:ext>
            </a:extLst>
          </p:cNvPr>
          <p:cNvGrpSpPr/>
          <p:nvPr/>
        </p:nvGrpSpPr>
        <p:grpSpPr>
          <a:xfrm>
            <a:off x="181853" y="9840881"/>
            <a:ext cx="2866147" cy="373062"/>
            <a:chOff x="9251115" y="6489227"/>
            <a:chExt cx="2866147" cy="373062"/>
          </a:xfrm>
        </p:grpSpPr>
        <p:pic>
          <p:nvPicPr>
            <p:cNvPr id="29" name="Picture 7">
              <a:extLst>
                <a:ext uri="{FF2B5EF4-FFF2-40B4-BE49-F238E27FC236}">
                  <a16:creationId xmlns:a16="http://schemas.microsoft.com/office/drawing/2014/main" id="{4267BB9D-E885-F9DF-2198-E0AC76FD62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D7685BF7-86C3-5E7A-BABD-A8D53957C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magine 3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A71EC951-736E-E992-0039-074D8F90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48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38A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6974" y="0"/>
            <a:ext cx="9070190" cy="12420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1664242" y="1875790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VALUTAZIONE </a:t>
            </a:r>
          </a:p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STRESS</a:t>
            </a:r>
          </a:p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LAVORO-CORRELATO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64242" y="4580890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FORMAZIONE ESPERIENZIALE</a:t>
            </a:r>
          </a:p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SU GESTIONE STRESS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64242" y="7238359"/>
            <a:ext cx="5595058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COACHING ONLINE </a:t>
            </a:r>
          </a:p>
          <a:p>
            <a:pPr>
              <a:lnSpc>
                <a:spcPts val="4160"/>
              </a:lnSpc>
            </a:pPr>
            <a:r>
              <a:rPr lang="en-US" sz="2600" spc="442" dirty="0">
                <a:solidFill>
                  <a:srgbClr val="438A57"/>
                </a:solidFill>
                <a:latin typeface="Nunito Bold"/>
              </a:rPr>
              <a:t>ONE-TO-ONE SU GESTIONE STRESS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85699" y="9673590"/>
            <a:ext cx="500316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dirty="0">
                <a:solidFill>
                  <a:srgbClr val="438A50"/>
                </a:solidFill>
                <a:latin typeface="Nunito Bold"/>
              </a:rPr>
              <a:t>www.perwork.it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058347"/>
            <a:ext cx="877033" cy="14368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64081" y="6058347"/>
            <a:ext cx="798245" cy="14368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753985"/>
            <a:ext cx="877033" cy="1305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87274" y="7753985"/>
            <a:ext cx="775052" cy="13053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036673" y="6108077"/>
            <a:ext cx="2753618" cy="1323406"/>
            <a:chOff x="0" y="-38100"/>
            <a:chExt cx="3671491" cy="17645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438A57"/>
                  </a:solidFill>
                  <a:latin typeface="Avenir Book" panose="02000503020000020003" pitchFamily="2" charset="0"/>
                </a:rPr>
                <a:t>Laura Artusio, Ph.D.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73592"/>
              <a:ext cx="3502976" cy="1352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Responsabile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PERLAB (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già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spin-off Universitario)</a:t>
              </a:r>
            </a:p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Membro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del Yale Center for Emotional Intelligence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09598" y="6144260"/>
            <a:ext cx="2753618" cy="810445"/>
            <a:chOff x="0" y="-38100"/>
            <a:chExt cx="3671491" cy="108059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438A57"/>
                  </a:solidFill>
                  <a:latin typeface="Avenir Book" panose="02000503020000020003" pitchFamily="2" charset="0"/>
                </a:rPr>
                <a:t>Silvia Guarnieri, Ph.D.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73592"/>
              <a:ext cx="3671491" cy="6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Viceresponsabile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PERLAB</a:t>
              </a:r>
            </a:p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Psicologa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, 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Psicoterapeuta</a:t>
              </a:r>
              <a:endParaRPr lang="en-US" sz="1400" dirty="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6673" y="7858454"/>
            <a:ext cx="2901199" cy="1579884"/>
            <a:chOff x="0" y="-38100"/>
            <a:chExt cx="3868265" cy="210651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3868265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438A57"/>
                  </a:solidFill>
                  <a:latin typeface="Avenir Book" panose="02000503020000020003" pitchFamily="2" charset="0"/>
                </a:rPr>
                <a:t>Michele Settanni, Ph.D.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73592"/>
              <a:ext cx="3868265" cy="1694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di Torino</a:t>
              </a:r>
            </a:p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Professore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Asoociato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Psicometria</a:t>
              </a:r>
            </a:p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Psicologo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, 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Metodologo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PERLAB</a:t>
              </a:r>
            </a:p>
            <a:p>
              <a:pPr>
                <a:lnSpc>
                  <a:spcPts val="1959"/>
                </a:lnSpc>
              </a:pPr>
              <a:endParaRPr lang="en-US" sz="1400" dirty="0">
                <a:solidFill>
                  <a:srgbClr val="000000"/>
                </a:solidFill>
                <a:latin typeface="Avenir Book" panose="02000503020000020003" pitchFamily="2" charset="0"/>
              </a:endParaRPr>
            </a:p>
            <a:p>
              <a:pPr>
                <a:lnSpc>
                  <a:spcPts val="1959"/>
                </a:lnSpc>
              </a:pPr>
              <a:endParaRPr lang="en-US" sz="1400" dirty="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82895" y="7848110"/>
            <a:ext cx="2980497" cy="1323405"/>
            <a:chOff x="0" y="-38100"/>
            <a:chExt cx="3973997" cy="176454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38100"/>
              <a:ext cx="3973997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438A57"/>
                  </a:solidFill>
                  <a:latin typeface="Avenir Book" panose="02000503020000020003" pitchFamily="2" charset="0"/>
                </a:rPr>
                <a:t>Davide Marengo, Ph.D.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73592"/>
              <a:ext cx="3973997" cy="1352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di Torino</a:t>
              </a:r>
            </a:p>
            <a:p>
              <a:pPr>
                <a:lnSpc>
                  <a:spcPts val="1959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Postdoc</a:t>
              </a:r>
            </a:p>
            <a:p>
              <a:pPr>
                <a:lnSpc>
                  <a:spcPts val="1959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Psicologo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, </a:t>
              </a:r>
              <a:r>
                <a:rPr lang="en-US" sz="1400" dirty="0" err="1">
                  <a:solidFill>
                    <a:srgbClr val="000000"/>
                  </a:solidFill>
                  <a:latin typeface="Avenir Book" panose="02000503020000020003" pitchFamily="2" charset="0"/>
                </a:rPr>
                <a:t>Metodologo</a:t>
              </a:r>
              <a:r>
                <a:rPr lang="en-US" sz="1400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 PERLAB</a:t>
              </a:r>
            </a:p>
            <a:p>
              <a:pPr>
                <a:lnSpc>
                  <a:spcPts val="1959"/>
                </a:lnSpc>
              </a:pPr>
              <a:endParaRPr lang="en-US" sz="1400" dirty="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42048" y="5214308"/>
            <a:ext cx="4182366" cy="48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 err="1">
                <a:solidFill>
                  <a:srgbClr val="438A57"/>
                </a:solidFill>
                <a:latin typeface="Avenir Book" panose="02000503020000020003" pitchFamily="2" charset="0"/>
              </a:rPr>
              <a:t>Ideatori</a:t>
            </a:r>
            <a:r>
              <a:rPr lang="en-US" sz="2800" dirty="0">
                <a:solidFill>
                  <a:srgbClr val="438A57"/>
                </a:solidFill>
                <a:latin typeface="Avenir Book" panose="02000503020000020003" pitchFamily="2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24" name="AutoShape 24"/>
          <p:cNvSpPr/>
          <p:nvPr/>
        </p:nvSpPr>
        <p:spPr>
          <a:xfrm>
            <a:off x="8594601" y="0"/>
            <a:ext cx="9693399" cy="1054100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sp>
        <p:nvSpPr>
          <p:cNvPr id="25" name="TextBox 25"/>
          <p:cNvSpPr txBox="1"/>
          <p:nvPr/>
        </p:nvSpPr>
        <p:spPr>
          <a:xfrm>
            <a:off x="8481486" y="343541"/>
            <a:ext cx="9919627" cy="72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BFBF5"/>
                </a:solidFill>
                <a:latin typeface="Avenir Book" panose="02000503020000020003" pitchFamily="2" charset="0"/>
              </a:rPr>
              <a:t> IL QUESTIONARIO WOSEQ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44166" y="1364356"/>
            <a:ext cx="9617865" cy="755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TUTELA IN CASO D'ISPEZIONE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il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questionario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è in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linea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con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quanto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previsto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dal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D.Lgs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81/08 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s.m.i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 da INAIL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AE265"/>
                </a:solidFill>
                <a:latin typeface="Avenir Book" panose="02000503020000020003" pitchFamily="2" charset="0"/>
              </a:rPr>
              <a:t>PERSONALIZZATO: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è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stato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personalizzato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per il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settore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lusso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 per il Gruppo Kering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RISCHI SLC D’ATTUALITÀ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Technostress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,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Discriminazioni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,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Violenza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Fisica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 e/o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Psicologica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,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Parità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 di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Genere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 e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Rischio</a:t>
            </a:r>
            <a:r>
              <a:rPr lang="en-US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FBFBF5"/>
                </a:solidFill>
                <a:latin typeface="Avenir Book" panose="02000503020000020003" pitchFamily="2" charset="0"/>
              </a:rPr>
              <a:t>Biologico</a:t>
            </a:r>
            <a:endParaRPr lang="en-US" sz="2000" i="1" dirty="0">
              <a:solidFill>
                <a:srgbClr val="FBFBF5"/>
              </a:solidFill>
              <a:latin typeface="Avenir Book" panose="02000503020000020003" pitchFamily="2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SMART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viene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personalizzato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automaticamente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in base alle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risposte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fornite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dal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lavoratore</a:t>
            </a:r>
            <a:endParaRPr lang="en-US" sz="2000" dirty="0">
              <a:solidFill>
                <a:srgbClr val="FBFBF5"/>
              </a:solidFill>
              <a:latin typeface="Avenir Book" panose="02000503020000020003" pitchFamily="2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SCIENTIFICO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creato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validato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da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professori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ricercatori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delle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Università di Firenze e di Torino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EMOTION REVOLUTION - YALE UNIVERSITY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misura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il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clima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emotive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MULTI-DEVICE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semplice da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compilare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da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qualsiasi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dispositivo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(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cellulare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, Pc, tablet, etc.)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PRIVACY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maggior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protezione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dei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dati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perché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utilizza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una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piattaforma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proprietaria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000" dirty="0">
                <a:solidFill>
                  <a:srgbClr val="C9E265"/>
                </a:solidFill>
                <a:latin typeface="Avenir Book" panose="02000503020000020003" pitchFamily="2" charset="0"/>
              </a:rPr>
              <a:t>OFFRE SOLUZIONI CONCRETE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misura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fattori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rischio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SLC 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coinvolge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lavoratori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nell'identificazione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fonti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benessere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azioni</a:t>
            </a:r>
            <a:r>
              <a:rPr lang="en-US" sz="2000" dirty="0">
                <a:solidFill>
                  <a:srgbClr val="FBFBF5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FBFBF5"/>
                </a:solidFill>
                <a:latin typeface="Avenir Book" panose="02000503020000020003" pitchFamily="2" charset="0"/>
              </a:rPr>
              <a:t>miglioramento</a:t>
            </a:r>
            <a:endParaRPr lang="en-US" sz="2000" dirty="0">
              <a:solidFill>
                <a:srgbClr val="FBFBF5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5BABD80A-032C-E88E-5608-883397144F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72525" y="769537"/>
            <a:ext cx="4373963" cy="4373963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465693A7-94FF-E0E7-A785-E5F2B28CF85E}"/>
              </a:ext>
            </a:extLst>
          </p:cNvPr>
          <p:cNvGrpSpPr/>
          <p:nvPr/>
        </p:nvGrpSpPr>
        <p:grpSpPr>
          <a:xfrm>
            <a:off x="181853" y="9840881"/>
            <a:ext cx="2866147" cy="373062"/>
            <a:chOff x="9251115" y="6489227"/>
            <a:chExt cx="2866147" cy="373062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B3B66B7F-F095-93BB-FD83-15BB67BFE1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1F06506C-9156-A0BF-D62C-CE30325CF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magine 3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16ED11FF-2E09-A3FA-2384-DA5DD3794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38A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EAA9A8-65FB-5C5A-4E18-BC61547B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1E3F4E6-5BBB-F82D-C85A-32A9DE9D0BF4}"/>
              </a:ext>
            </a:extLst>
          </p:cNvPr>
          <p:cNvSpPr/>
          <p:nvPr/>
        </p:nvSpPr>
        <p:spPr>
          <a:xfrm>
            <a:off x="-506974" y="0"/>
            <a:ext cx="9070190" cy="12420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it-I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ED319F0-EBB8-F1F2-4605-AEA752ED14F5}"/>
              </a:ext>
            </a:extLst>
          </p:cNvPr>
          <p:cNvSpPr txBox="1"/>
          <p:nvPr/>
        </p:nvSpPr>
        <p:spPr>
          <a:xfrm>
            <a:off x="11664242" y="1875790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VALUTAZIONE 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STRESS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LAVORO-CORRELATO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F65315F-3ED4-D876-B2BD-7DB8DD306A17}"/>
              </a:ext>
            </a:extLst>
          </p:cNvPr>
          <p:cNvSpPr txBox="1"/>
          <p:nvPr/>
        </p:nvSpPr>
        <p:spPr>
          <a:xfrm>
            <a:off x="11664242" y="4580890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FORMAZIONE ESPERIENZIALE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SU GESTIONE STRESS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D430FB7-5F61-3DCA-E12D-D71AFBF3E411}"/>
              </a:ext>
            </a:extLst>
          </p:cNvPr>
          <p:cNvSpPr txBox="1"/>
          <p:nvPr/>
        </p:nvSpPr>
        <p:spPr>
          <a:xfrm>
            <a:off x="11664242" y="7238359"/>
            <a:ext cx="5595058" cy="158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COACHING ONLINE </a:t>
            </a:r>
          </a:p>
          <a:p>
            <a:pPr>
              <a:lnSpc>
                <a:spcPts val="4160"/>
              </a:lnSpc>
            </a:pPr>
            <a:r>
              <a:rPr lang="it-IT" sz="2600" spc="442">
                <a:solidFill>
                  <a:srgbClr val="438A57"/>
                </a:solidFill>
                <a:latin typeface="Nunito Bold"/>
              </a:rPr>
              <a:t>ONE-TO-ONE SU GESTIONE STRESS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C325941-7F92-315C-EFCC-78822B0A7AFC}"/>
              </a:ext>
            </a:extLst>
          </p:cNvPr>
          <p:cNvSpPr txBox="1"/>
          <p:nvPr/>
        </p:nvSpPr>
        <p:spPr>
          <a:xfrm>
            <a:off x="12985699" y="9673590"/>
            <a:ext cx="500316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it-IT" sz="3600">
                <a:solidFill>
                  <a:srgbClr val="438A50"/>
                </a:solidFill>
                <a:latin typeface="Nunito Bold"/>
              </a:rPr>
              <a:t>www.perwork.it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72FBC61-7FFA-E719-A3E4-A2269639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058347"/>
            <a:ext cx="877033" cy="143684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0CCFA5-662A-7A45-F11B-47945D88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64081" y="6058347"/>
            <a:ext cx="798245" cy="143684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4EBF9D4-8751-16AE-46A8-DB48E5440D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753985"/>
            <a:ext cx="877033" cy="130535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96F3E96-CC25-B029-826D-C86E607A2A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887274" y="7753985"/>
            <a:ext cx="775052" cy="1305351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14CD9D56-0E0B-81C9-A99D-C82E9FF2137B}"/>
              </a:ext>
            </a:extLst>
          </p:cNvPr>
          <p:cNvGrpSpPr/>
          <p:nvPr/>
        </p:nvGrpSpPr>
        <p:grpSpPr>
          <a:xfrm>
            <a:off x="2036673" y="6108077"/>
            <a:ext cx="2753618" cy="1323406"/>
            <a:chOff x="0" y="-38100"/>
            <a:chExt cx="3671491" cy="1764542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8D734BE-F335-F93F-E005-99F05AA2F762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Laura Artusio, Ph.D.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CBB6220-B5C1-A3FE-0608-8C05034DE485}"/>
                </a:ext>
              </a:extLst>
            </p:cNvPr>
            <p:cNvSpPr txBox="1"/>
            <p:nvPr/>
          </p:nvSpPr>
          <p:spPr>
            <a:xfrm>
              <a:off x="0" y="373592"/>
              <a:ext cx="3502976" cy="1352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Responsabile PERLAB (già spin-off Universitario)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Membro del Yale Center for Emotional Intelligence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84A9EF6-68A4-9E04-F925-2D97EBF5967C}"/>
              </a:ext>
            </a:extLst>
          </p:cNvPr>
          <p:cNvGrpSpPr/>
          <p:nvPr/>
        </p:nvGrpSpPr>
        <p:grpSpPr>
          <a:xfrm>
            <a:off x="5809598" y="6144260"/>
            <a:ext cx="2753618" cy="810445"/>
            <a:chOff x="0" y="-38100"/>
            <a:chExt cx="3671491" cy="1080593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D439B8B9-0DCB-D99C-4F2D-C081CE6CCA28}"/>
                </a:ext>
              </a:extLst>
            </p:cNvPr>
            <p:cNvSpPr txBox="1"/>
            <p:nvPr/>
          </p:nvSpPr>
          <p:spPr>
            <a:xfrm>
              <a:off x="0" y="-38100"/>
              <a:ext cx="3671491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Silvia Guarnieri, Ph.D.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5CF7FC0-A2CF-1157-82D4-5EF9E7FFC391}"/>
                </a:ext>
              </a:extLst>
            </p:cNvPr>
            <p:cNvSpPr txBox="1"/>
            <p:nvPr/>
          </p:nvSpPr>
          <p:spPr>
            <a:xfrm>
              <a:off x="0" y="373592"/>
              <a:ext cx="3671491" cy="6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Viceresponsabile PERLAB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Psicologa, Psicoterapeuta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FD98FF6-EF62-E364-2915-942348D71BC0}"/>
              </a:ext>
            </a:extLst>
          </p:cNvPr>
          <p:cNvGrpSpPr/>
          <p:nvPr/>
        </p:nvGrpSpPr>
        <p:grpSpPr>
          <a:xfrm>
            <a:off x="2036673" y="7858454"/>
            <a:ext cx="2901199" cy="1579884"/>
            <a:chOff x="0" y="-38100"/>
            <a:chExt cx="3868265" cy="2106514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C0B33D7-13AC-1986-2D5D-E87484E500FB}"/>
                </a:ext>
              </a:extLst>
            </p:cNvPr>
            <p:cNvSpPr txBox="1"/>
            <p:nvPr/>
          </p:nvSpPr>
          <p:spPr>
            <a:xfrm>
              <a:off x="0" y="-38100"/>
              <a:ext cx="3868265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Michele Settanni, Ph.D.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8D6ECD3-4763-914A-49B1-4CCF8056A725}"/>
                </a:ext>
              </a:extLst>
            </p:cNvPr>
            <p:cNvSpPr txBox="1"/>
            <p:nvPr/>
          </p:nvSpPr>
          <p:spPr>
            <a:xfrm>
              <a:off x="0" y="373592"/>
              <a:ext cx="3868265" cy="1694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 di Torino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Professore Asoociato Psicometria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Psicologo, Metodologo PERLAB</a:t>
              </a: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0EF68BD-6127-6697-84D6-DB19DABA1DDF}"/>
              </a:ext>
            </a:extLst>
          </p:cNvPr>
          <p:cNvGrpSpPr/>
          <p:nvPr/>
        </p:nvGrpSpPr>
        <p:grpSpPr>
          <a:xfrm>
            <a:off x="5782895" y="7848110"/>
            <a:ext cx="2980497" cy="1323405"/>
            <a:chOff x="0" y="-38100"/>
            <a:chExt cx="3973997" cy="1764541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007A7C7C-02D6-4023-3D44-20EEC48761ED}"/>
                </a:ext>
              </a:extLst>
            </p:cNvPr>
            <p:cNvSpPr txBox="1"/>
            <p:nvPr/>
          </p:nvSpPr>
          <p:spPr>
            <a:xfrm>
              <a:off x="0" y="-38100"/>
              <a:ext cx="3973997" cy="45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it-IT" sz="2000">
                  <a:solidFill>
                    <a:srgbClr val="438A57"/>
                  </a:solidFill>
                  <a:latin typeface="Avenir Book" panose="02000503020000020003" pitchFamily="2" charset="0"/>
                </a:rPr>
                <a:t>Davide Marengo, Ph.D.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16AB9A7-AE46-06D9-1477-9EFE6D7700D0}"/>
                </a:ext>
              </a:extLst>
            </p:cNvPr>
            <p:cNvSpPr txBox="1"/>
            <p:nvPr/>
          </p:nvSpPr>
          <p:spPr>
            <a:xfrm>
              <a:off x="0" y="373592"/>
              <a:ext cx="3973997" cy="1352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Università di Torino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Postdoc</a:t>
              </a:r>
            </a:p>
            <a:p>
              <a:pPr>
                <a:lnSpc>
                  <a:spcPts val="1959"/>
                </a:lnSpc>
              </a:pPr>
              <a:r>
                <a:rPr lang="it-IT" sz="1400">
                  <a:solidFill>
                    <a:srgbClr val="000000"/>
                  </a:solidFill>
                  <a:latin typeface="Avenir Book" panose="02000503020000020003" pitchFamily="2" charset="0"/>
                </a:rPr>
                <a:t>Psicologo, Metodologo PERLAB</a:t>
              </a:r>
            </a:p>
            <a:p>
              <a:pPr>
                <a:lnSpc>
                  <a:spcPts val="1959"/>
                </a:lnSpc>
              </a:pPr>
              <a:endParaRPr lang="it-IT" sz="1400">
                <a:solidFill>
                  <a:srgbClr val="000000"/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4BBA5A3E-5E8A-CE98-1307-434C59187740}"/>
              </a:ext>
            </a:extLst>
          </p:cNvPr>
          <p:cNvSpPr txBox="1"/>
          <p:nvPr/>
        </p:nvSpPr>
        <p:spPr>
          <a:xfrm>
            <a:off x="1042048" y="5214308"/>
            <a:ext cx="4182366" cy="48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t-IT" sz="2800">
                <a:solidFill>
                  <a:srgbClr val="438A57"/>
                </a:solidFill>
                <a:latin typeface="Avenir Book" panose="02000503020000020003" pitchFamily="2" charset="0"/>
              </a:rPr>
              <a:t>Ideatori </a:t>
            </a:r>
            <a:r>
              <a:rPr lang="it-IT" sz="280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64715ADE-C2CF-9540-BD2B-6FB229CD18D2}"/>
              </a:ext>
            </a:extLst>
          </p:cNvPr>
          <p:cNvSpPr/>
          <p:nvPr/>
        </p:nvSpPr>
        <p:spPr>
          <a:xfrm>
            <a:off x="8594601" y="0"/>
            <a:ext cx="9693399" cy="1054100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B59F987-B57B-8FE1-9411-6C125A627D10}"/>
              </a:ext>
            </a:extLst>
          </p:cNvPr>
          <p:cNvSpPr txBox="1"/>
          <p:nvPr/>
        </p:nvSpPr>
        <p:spPr>
          <a:xfrm>
            <a:off x="8481486" y="343541"/>
            <a:ext cx="9919627" cy="72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it-IT" sz="4200">
                <a:solidFill>
                  <a:srgbClr val="FBFBF5"/>
                </a:solidFill>
                <a:latin typeface="Avenir Book" panose="02000503020000020003" pitchFamily="2" charset="0"/>
              </a:rPr>
              <a:t> IL QUESTIONARIO WOSEQ 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F5E78D7-5B59-3FF2-CBEC-13EF3ED67907}"/>
              </a:ext>
            </a:extLst>
          </p:cNvPr>
          <p:cNvSpPr txBox="1"/>
          <p:nvPr/>
        </p:nvSpPr>
        <p:spPr>
          <a:xfrm>
            <a:off x="8563216" y="1705453"/>
            <a:ext cx="9617865" cy="668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TUTELA IN CASO D'ISPEZIONE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il questionario è in linea con quanto previsto dal D.Lgs 81/08 e s.m.i e da INAIL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AE265"/>
                </a:solidFill>
                <a:latin typeface="Avenir Book" panose="02000503020000020003" pitchFamily="2" charset="0"/>
              </a:rPr>
              <a:t>PERSONALIZZATO: 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è stato personalizzato per il settore farmaceutico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RISCHI SLC D’ATTUALITÀ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</a:t>
            </a:r>
            <a:r>
              <a:rPr lang="it-IT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Technostress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, </a:t>
            </a:r>
            <a:r>
              <a:rPr lang="it-IT" sz="2000" i="1" dirty="0">
                <a:solidFill>
                  <a:srgbClr val="FBFBF5"/>
                </a:solidFill>
                <a:latin typeface="Avenir Book" panose="02000503020000020003" pitchFamily="2" charset="0"/>
              </a:rPr>
              <a:t>Parità di Genere e Rischio Biologico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SMART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viene personalizzato automaticamente in base alle risposte fornite dal lavoratore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SCIENTIFICO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creato e validato da professori e ricercatori delle Università di Firenze e di Torino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EMOTION REVOLUTION - YALE UNIVERSITY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misura il clima emotivo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MULTI-DEVICE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semplice da compilare da qualsiasi dispositivo (cellulare, Pc, tablet, etc.)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PRIVACY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maggior protezione dei dati perché utilizza una piattaforma proprietaria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it-IT" sz="2000" dirty="0">
                <a:solidFill>
                  <a:srgbClr val="C9E265"/>
                </a:solidFill>
                <a:latin typeface="Avenir Book" panose="02000503020000020003" pitchFamily="2" charset="0"/>
              </a:rPr>
              <a:t>OFFRE SOLUZIONI CONCRETE</a:t>
            </a:r>
            <a:r>
              <a:rPr lang="it-IT" sz="2000" dirty="0">
                <a:solidFill>
                  <a:srgbClr val="FBFBF5"/>
                </a:solidFill>
                <a:latin typeface="Avenir Book" panose="02000503020000020003" pitchFamily="2" charset="0"/>
              </a:rPr>
              <a:t>: misura i fattori di rischio SLC e coinvolge i lavoratori nell'identificazione di fonti di benessere e azioni di miglioramento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6C650811-16B6-F6F6-59BE-523409308989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it-IT" sz="200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it-IT" sz="200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29" name="Immagine 28" descr="Immagine che contiene testo, Carattere, cerchio, logo&#10;&#10;Descrizione generata automaticamente">
            <a:extLst>
              <a:ext uri="{FF2B5EF4-FFF2-40B4-BE49-F238E27FC236}">
                <a16:creationId xmlns:a16="http://schemas.microsoft.com/office/drawing/2014/main" id="{46ADC13E-C73A-97F8-3814-3AA3D4805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33" y="881068"/>
            <a:ext cx="4677988" cy="4248377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699C7D38-3F55-ED5D-02FC-A88CB8556FE7}"/>
              </a:ext>
            </a:extLst>
          </p:cNvPr>
          <p:cNvGrpSpPr/>
          <p:nvPr/>
        </p:nvGrpSpPr>
        <p:grpSpPr>
          <a:xfrm>
            <a:off x="181853" y="9840881"/>
            <a:ext cx="2866147" cy="373062"/>
            <a:chOff x="9251115" y="6489227"/>
            <a:chExt cx="2866147" cy="373062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3F93C783-054F-055C-1564-137BCD676D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B141D720-B123-000E-CB79-5AA903032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magine 3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0B94E0A5-A356-FBE5-595D-37B5D8E9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111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4DBD3FA4-4592-8CC3-A4BB-B4BED6E940C6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8" name="Immagine 7" descr="Immagine che contiene testo, Carattere, logo, schermata&#10;&#10;Descrizione generata automaticamente">
            <a:extLst>
              <a:ext uri="{FF2B5EF4-FFF2-40B4-BE49-F238E27FC236}">
                <a16:creationId xmlns:a16="http://schemas.microsoft.com/office/drawing/2014/main" id="{A31E7382-7869-AA5F-3236-076D6F21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7" y="2019300"/>
            <a:ext cx="15233285" cy="6736244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244E2D77-98A7-2BC3-C107-03F4258A2156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39539125-0BA8-8378-9492-379E33079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601F8BAE-2920-E9D5-3595-212DC4F8F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mmagine 17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282D0B04-C67C-EBEA-60FA-B2F309E83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0620DC91-DF1A-533F-B507-D2AB581CC828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SEZIONI DEL QUESTIONARIO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18809" y="2444149"/>
            <a:ext cx="5576943" cy="44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000" b="1" dirty="0">
                <a:solidFill>
                  <a:srgbClr val="438A57"/>
                </a:solidFill>
                <a:latin typeface="Avenir Book" panose="02000503020000020003" pitchFamily="2" charset="0"/>
              </a:rPr>
              <a:t>OBBLIGO DI LEGGE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18809" y="2943894"/>
            <a:ext cx="8940491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Il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Datore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presenta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responsabilità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non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delegabili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concernono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la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valutazione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rischio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stress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lavoro-correlato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con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conseguenze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amministrative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penali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(Art. 28,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D.Lgs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. 81/2008 e S.M.I.)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8809" y="5983309"/>
            <a:ext cx="5729322" cy="440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000" b="1" dirty="0">
                <a:solidFill>
                  <a:srgbClr val="438A57"/>
                </a:solidFill>
                <a:latin typeface="Avenir Book" panose="02000503020000020003" pitchFamily="2" charset="0"/>
              </a:rPr>
              <a:t>RIORGANIZZAZIONI DEL LAVORO</a:t>
            </a:r>
            <a:endParaRPr lang="it-IT" sz="2000" b="1" dirty="0">
              <a:latin typeface="Avenir Book" panose="02000503020000020003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318809" y="6483054"/>
            <a:ext cx="8940491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In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caso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riorganizzazioni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(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ristrutturazioni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aziendali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emergenze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etc.), la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valutazione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stress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lavoro-correlato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deve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essere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immediatamente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rielaborata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(Art. 29,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D.Lgs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. 81/2008 e S.M.I.)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18809" y="4451080"/>
            <a:ext cx="4696612" cy="44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000" b="1" dirty="0">
                <a:solidFill>
                  <a:srgbClr val="438A57"/>
                </a:solidFill>
                <a:latin typeface="Avenir Book" panose="02000503020000020003" pitchFamily="2" charset="0"/>
              </a:rPr>
              <a:t>OGNI 2 ANNI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18809" y="4924216"/>
            <a:ext cx="894049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>
                <a:solidFill>
                  <a:srgbClr val="212E23"/>
                </a:solidFill>
                <a:latin typeface="Avenir Book" panose="02000503020000020003" pitchFamily="2" charset="0"/>
              </a:rPr>
              <a:t>La valutazione stress lavoro-correlato deve essere effettuata circa ogni 2 anni (cfr. linee guida INAIL, 2017)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946842"/>
            <a:ext cx="1623060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Il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progetto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è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linea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con la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normativa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vigente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(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cfr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.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D.lgs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. 81/08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s.m.i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.,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Accordo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Quadro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europeo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dell’8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ottobre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2004,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Accordo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Stato-Regioni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Lett. Circ. 18.11.2010 Min.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Pol. Soc, Rev.) e le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linee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guida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revisionate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da INAIL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nel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2017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-3355902" y="5080738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93683C48-B1D7-DD27-BFEB-7FACF9A22DDD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latin typeface="Avenir Book" panose="02000503020000020003" pitchFamily="2" charset="0"/>
              </a:rPr>
              <a:t>INQUADRAMENTO LEGISLATIVO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09E2EF5B-96BC-5197-5357-DEEB0E6CFB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50312" y="5886017"/>
            <a:ext cx="7807877" cy="596238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32F60831-AB0C-11BE-DD0E-4D92F553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50312" y="4441555"/>
            <a:ext cx="7807877" cy="596238"/>
          </a:xfrm>
          <a:prstGeom prst="rect">
            <a:avLst/>
          </a:prstGeom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2FA0A459-D0CF-0737-AD8F-CE2997963D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50312" y="2395281"/>
            <a:ext cx="7807877" cy="596238"/>
          </a:xfrm>
          <a:prstGeom prst="rect">
            <a:avLst/>
          </a:prstGeom>
        </p:spPr>
      </p:pic>
      <p:pic>
        <p:nvPicPr>
          <p:cNvPr id="1026" name="Picture 2" descr="La metodologia per la valutazione e gestione del rischio stress lavoro- correlato - INAIL">
            <a:extLst>
              <a:ext uri="{FF2B5EF4-FFF2-40B4-BE49-F238E27FC236}">
                <a16:creationId xmlns:a16="http://schemas.microsoft.com/office/drawing/2014/main" id="{1344F1BB-B87B-A6E0-CABA-2CE843B3B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62" y="4350819"/>
            <a:ext cx="3036795" cy="42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ibro - dlgs 81 2008 Testo unico per la salute e sicurezza nei luoghi di  lavoro - 10 ed. | EPC Editore">
            <a:extLst>
              <a:ext uri="{FF2B5EF4-FFF2-40B4-BE49-F238E27FC236}">
                <a16:creationId xmlns:a16="http://schemas.microsoft.com/office/drawing/2014/main" id="{D200B90A-EAC2-9286-BF21-75C715BC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67" y="2085686"/>
            <a:ext cx="2653898" cy="380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B8A05BDC-FF72-6A39-F1DA-43D635C6B3F5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22959076-6D22-929A-EE92-A8D6396C4E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1E1B30CC-B803-2C72-2E77-44F92C718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magine 12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1A6A370A-4052-F6C2-8FA3-2DE154F0B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08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C45FDF-3C76-FA0A-1995-AD0CB2180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8A765087-F0A9-9CF9-65ED-9BE790262D60}"/>
              </a:ext>
            </a:extLst>
          </p:cNvPr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2821A3A3-586F-F9A9-F6CF-97EBC6A82FC7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2" name="Immagine 1" descr="Immagine che contiene testo, Carattere, logo, schermata&#10;&#10;Descrizione generata automaticamente">
            <a:extLst>
              <a:ext uri="{FF2B5EF4-FFF2-40B4-BE49-F238E27FC236}">
                <a16:creationId xmlns:a16="http://schemas.microsoft.com/office/drawing/2014/main" id="{56F9129A-1F25-C86D-DA29-B06CFDCC9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2400300"/>
            <a:ext cx="14935200" cy="6632615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3F972BA-F7E0-5069-3DB5-B1BFEC3D4304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77F6A519-1B8B-F2D0-A75E-C961AB4FFC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20C6BED0-B68F-E33D-3CAA-8B0448A9F3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171E4EAC-2712-EE0D-0D00-DC60DEC76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0" name="Rettangolo 9">
            <a:extLst>
              <a:ext uri="{FF2B5EF4-FFF2-40B4-BE49-F238E27FC236}">
                <a16:creationId xmlns:a16="http://schemas.microsoft.com/office/drawing/2014/main" id="{6BCB9710-8CC9-A782-A188-FEB9F47E1D33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SEZIONI DEL QUESTIONARIO</a:t>
            </a:r>
          </a:p>
        </p:txBody>
      </p:sp>
    </p:spTree>
    <p:extLst>
      <p:ext uri="{BB962C8B-B14F-4D97-AF65-F5344CB8AC3E}">
        <p14:creationId xmlns:p14="http://schemas.microsoft.com/office/powerpoint/2010/main" val="73471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1C6B495-450C-640E-B498-6F36A4F8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D53350F-DD0C-9710-F3CF-34756C17A917}"/>
              </a:ext>
            </a:extLst>
          </p:cNvPr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7DFD1E11-3AD0-7FE4-E8B8-25B82DB31F8A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2" name="Immagine 1" descr="Immagine che contiene testo, Carattere, logo, schermata&#10;&#10;Descrizione generata automaticamente">
            <a:extLst>
              <a:ext uri="{FF2B5EF4-FFF2-40B4-BE49-F238E27FC236}">
                <a16:creationId xmlns:a16="http://schemas.microsoft.com/office/drawing/2014/main" id="{086AF9F6-E6C4-9D00-F90B-AD895BAB0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92" y="2170614"/>
            <a:ext cx="15401615" cy="6960813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1068F3A-79BE-0387-126C-3466C201729A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C3565F60-AED9-8E96-9226-CF2940336D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E632B7F7-929D-2A30-0FCA-67FCD403C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CB1D202A-5DBF-761A-16A4-3333886D2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0" name="Rettangolo 9">
            <a:extLst>
              <a:ext uri="{FF2B5EF4-FFF2-40B4-BE49-F238E27FC236}">
                <a16:creationId xmlns:a16="http://schemas.microsoft.com/office/drawing/2014/main" id="{E8220B7E-A2D7-C312-288C-79F9E742157E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SEZIONI DEL QUESTIONARIO</a:t>
            </a:r>
          </a:p>
        </p:txBody>
      </p:sp>
    </p:spTree>
    <p:extLst>
      <p:ext uri="{BB962C8B-B14F-4D97-AF65-F5344CB8AC3E}">
        <p14:creationId xmlns:p14="http://schemas.microsoft.com/office/powerpoint/2010/main" val="3057056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88EC48-6880-7D3F-D87E-42BA1047F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F3E1E628-B810-4CF8-6AF4-790B22785630}"/>
              </a:ext>
            </a:extLst>
          </p:cNvPr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C682A446-73FC-0B2F-9991-E052DCE641CF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2" name="Immagine 1" descr="Immagine che contiene testo, Carattere, logo, schermata&#10;&#10;Descrizione generata automaticamente">
            <a:extLst>
              <a:ext uri="{FF2B5EF4-FFF2-40B4-BE49-F238E27FC236}">
                <a16:creationId xmlns:a16="http://schemas.microsoft.com/office/drawing/2014/main" id="{66312AA2-9CDD-22BB-A10D-46052CD81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70" y="2552700"/>
            <a:ext cx="14673859" cy="6402288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BAFB5DE3-36B3-EA3C-2B02-52A3A21EDE23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FCC6C2B7-4C77-3C72-0772-D73F1B30FE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20BC67A8-344D-F72A-3F4D-F9B37BD5FD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4F9812A4-C416-A635-99AC-29FAD5FC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0" name="Rettangolo 9">
            <a:extLst>
              <a:ext uri="{FF2B5EF4-FFF2-40B4-BE49-F238E27FC236}">
                <a16:creationId xmlns:a16="http://schemas.microsoft.com/office/drawing/2014/main" id="{CC86FF94-81A5-B5B5-04F4-3E7AE17F9A42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SEZIONI DEL QUESTIONARIO</a:t>
            </a:r>
          </a:p>
        </p:txBody>
      </p:sp>
    </p:spTree>
    <p:extLst>
      <p:ext uri="{BB962C8B-B14F-4D97-AF65-F5344CB8AC3E}">
        <p14:creationId xmlns:p14="http://schemas.microsoft.com/office/powerpoint/2010/main" val="1037775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13A7D0D2-9FE2-67FE-BECC-735F825DB115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CF556523-2405-FCDC-94C6-5392D2907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567700"/>
              </p:ext>
            </p:extLst>
          </p:nvPr>
        </p:nvGraphicFramePr>
        <p:xfrm>
          <a:off x="5394523" y="1808512"/>
          <a:ext cx="8382000" cy="666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2D4ACFC5-0782-4012-CF51-022D702A8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512920"/>
              </p:ext>
            </p:extLst>
          </p:nvPr>
        </p:nvGraphicFramePr>
        <p:xfrm>
          <a:off x="10394865" y="1808512"/>
          <a:ext cx="8382000" cy="666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extBox 8">
            <a:extLst>
              <a:ext uri="{FF2B5EF4-FFF2-40B4-BE49-F238E27FC236}">
                <a16:creationId xmlns:a16="http://schemas.microsoft.com/office/drawing/2014/main" id="{F5FD2D48-F3E0-D825-D140-FE30EFF4E538}"/>
              </a:ext>
            </a:extLst>
          </p:cNvPr>
          <p:cNvSpPr txBox="1"/>
          <p:nvPr/>
        </p:nvSpPr>
        <p:spPr>
          <a:xfrm>
            <a:off x="1476717" y="6178678"/>
            <a:ext cx="6523552" cy="330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438A57"/>
                </a:solidFill>
                <a:latin typeface="Nunito Bold Italics"/>
              </a:rPr>
              <a:t>Obiettivo</a:t>
            </a:r>
            <a:r>
              <a:rPr lang="en-US" sz="2100" dirty="0">
                <a:solidFill>
                  <a:srgbClr val="438A57"/>
                </a:solidFill>
                <a:latin typeface="Nunito"/>
              </a:rPr>
              <a:t>: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analisi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approfondita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dei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rischi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da stress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lavoro-correlato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e del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clima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emotivo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aziendale</a:t>
            </a: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1400"/>
              </a:lnSpc>
            </a:pP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438A57"/>
                </a:solidFill>
                <a:latin typeface="Nunito Bold Italics"/>
              </a:rPr>
              <a:t>Tipologia</a:t>
            </a:r>
            <a:r>
              <a:rPr lang="en-US" sz="2100" dirty="0">
                <a:solidFill>
                  <a:srgbClr val="438A57"/>
                </a:solidFill>
                <a:latin typeface="Nunito"/>
              </a:rPr>
              <a:t>: 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self-report online</a:t>
            </a:r>
          </a:p>
          <a:p>
            <a:pPr>
              <a:lnSpc>
                <a:spcPts val="1400"/>
              </a:lnSpc>
            </a:pP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438A57"/>
                </a:solidFill>
                <a:latin typeface="Nunito Bold Italics"/>
              </a:rPr>
              <a:t>Somministrazione</a:t>
            </a:r>
            <a:r>
              <a:rPr lang="en-US" sz="2100" dirty="0">
                <a:solidFill>
                  <a:srgbClr val="438A57"/>
                </a:solidFill>
                <a:latin typeface="Nunito"/>
              </a:rPr>
              <a:t>: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individuale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e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anonima</a:t>
            </a: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1400"/>
              </a:lnSpc>
            </a:pP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438A57"/>
                </a:solidFill>
                <a:latin typeface="Nunito Bold Italics"/>
              </a:rPr>
              <a:t>Tempo di </a:t>
            </a:r>
            <a:r>
              <a:rPr lang="en-US" sz="2100" dirty="0" err="1">
                <a:solidFill>
                  <a:srgbClr val="438A57"/>
                </a:solidFill>
                <a:latin typeface="Nunito Bold Italics"/>
              </a:rPr>
              <a:t>compilazione</a:t>
            </a:r>
            <a:r>
              <a:rPr lang="en-US" sz="2100" dirty="0">
                <a:solidFill>
                  <a:srgbClr val="438A57"/>
                </a:solidFill>
                <a:latin typeface="Nunito"/>
              </a:rPr>
              <a:t>: </a:t>
            </a:r>
            <a:r>
              <a:rPr lang="en-US" sz="2100" dirty="0">
                <a:latin typeface="Nunito"/>
              </a:rPr>
              <a:t>15’/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20' </a:t>
            </a:r>
          </a:p>
          <a:p>
            <a:pPr>
              <a:lnSpc>
                <a:spcPts val="1400"/>
              </a:lnSpc>
            </a:pP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438A57"/>
                </a:solidFill>
                <a:latin typeface="Nunito Bold Italics"/>
              </a:rPr>
              <a:t>Report</a:t>
            </a:r>
            <a:r>
              <a:rPr lang="en-US" sz="2100" dirty="0">
                <a:solidFill>
                  <a:srgbClr val="438A57"/>
                </a:solidFill>
                <a:latin typeface="Nunito"/>
              </a:rPr>
              <a:t>: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aggregato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per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Gruppi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omogenei</a:t>
            </a:r>
            <a:r>
              <a:rPr lang="en-US" sz="2100" dirty="0">
                <a:solidFill>
                  <a:srgbClr val="212E23"/>
                </a:solidFill>
                <a:latin typeface="Nunito"/>
              </a:rPr>
              <a:t> di </a:t>
            </a:r>
            <a:r>
              <a:rPr lang="en-US" sz="2100" dirty="0" err="1">
                <a:solidFill>
                  <a:srgbClr val="212E23"/>
                </a:solidFill>
                <a:latin typeface="Nunito"/>
              </a:rPr>
              <a:t>lavoratori</a:t>
            </a:r>
            <a:endParaRPr lang="en-US" sz="2100" dirty="0">
              <a:solidFill>
                <a:srgbClr val="212E23"/>
              </a:solidFill>
              <a:latin typeface="Nunito"/>
            </a:endParaRP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212E23"/>
              </a:solidFill>
              <a:latin typeface="Nunito"/>
            </a:endParaRPr>
          </a:p>
        </p:txBody>
      </p:sp>
      <p:pic>
        <p:nvPicPr>
          <p:cNvPr id="4" name="Picture 28">
            <a:extLst>
              <a:ext uri="{FF2B5EF4-FFF2-40B4-BE49-F238E27FC236}">
                <a16:creationId xmlns:a16="http://schemas.microsoft.com/office/drawing/2014/main" id="{44051B05-C729-C4C8-FC1E-AB9E75DE836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170018" y="1459600"/>
            <a:ext cx="4177296" cy="4216643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BACC1408-0C7E-995B-31A8-8BD702A8CDAB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A4613A-75A9-DA73-2F9B-BD848FAB40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9E88E9C4-34DC-838E-FDA0-DF919DD43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magine 10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B9113F44-85A1-927D-8231-87A699A38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3C499B-0229-24D2-43BE-53207562FDA0}"/>
              </a:ext>
            </a:extLst>
          </p:cNvPr>
          <p:cNvSpPr/>
          <p:nvPr/>
        </p:nvSpPr>
        <p:spPr>
          <a:xfrm>
            <a:off x="0" y="3429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/>
              </a:rPr>
              <a:t>QUESTIONARIO WOSEQ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31999" y="4096794"/>
            <a:ext cx="4916336" cy="3754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180088"/>
            <a:ext cx="16230600" cy="742508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C24F8211-174B-18C8-A08E-1BDD0AE26024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1D81ED4-98A1-9FB3-75C1-D3BA1C55BB5C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982920A7-1F94-C666-B03A-D187FD2DD7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DECF3DD-1333-9BEF-2140-907261C77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magine 9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EB086065-0BBD-18EB-FD91-89B9975B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4CE455EB-5098-50EA-5067-E949E0394A3F}"/>
              </a:ext>
            </a:extLst>
          </p:cNvPr>
          <p:cNvSpPr/>
          <p:nvPr/>
        </p:nvSpPr>
        <p:spPr>
          <a:xfrm>
            <a:off x="0" y="3429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t-IT" sz="4000" b="1" dirty="0">
                <a:solidFill>
                  <a:schemeClr val="bg1"/>
                </a:solidFill>
                <a:latin typeface="Avenir Book"/>
              </a:rPr>
              <a:t>PROGETTO PERSONALIZZAZIONE QUESTIONARIO STRESS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696556-4986-4E8E-F4EB-A0B55BB26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F46F7C5-1617-C9B8-9397-10B5EE974B51}"/>
              </a:ext>
            </a:extLst>
          </p:cNvPr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0B861859-CBFF-1A77-4600-CE206180B917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C0DAC87-CFC6-B5EC-7BC4-D920B3597125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DF500E62-3000-6A3E-C44E-1571C6325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9FC52D3F-9259-CC89-5360-F990CA8F0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CB20FAE3-A7F3-8253-E0AC-207A56932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pic>
        <p:nvPicPr>
          <p:cNvPr id="8" name="Immagine 7" descr="Immagine che contiene testo, Carattere, cerchio, logo&#10;&#10;Descrizione generata automaticamente">
            <a:extLst>
              <a:ext uri="{FF2B5EF4-FFF2-40B4-BE49-F238E27FC236}">
                <a16:creationId xmlns:a16="http://schemas.microsoft.com/office/drawing/2014/main" id="{72A41EBA-6141-F174-6974-2D241F5FB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19" y="2546743"/>
            <a:ext cx="3446928" cy="3130374"/>
          </a:xfrm>
          <a:prstGeom prst="rect">
            <a:avLst/>
          </a:prstGeom>
        </p:spPr>
      </p:pic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790E3B50-D24B-DC98-21AB-483C5B9A96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339003"/>
              </p:ext>
            </p:extLst>
          </p:nvPr>
        </p:nvGraphicFramePr>
        <p:xfrm>
          <a:off x="10972237" y="1374756"/>
          <a:ext cx="5907568" cy="8871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Diagramma 16">
            <a:extLst>
              <a:ext uri="{FF2B5EF4-FFF2-40B4-BE49-F238E27FC236}">
                <a16:creationId xmlns:a16="http://schemas.microsoft.com/office/drawing/2014/main" id="{EE792F3F-2A8E-FA8A-EFBD-9628F38FB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1515"/>
              </p:ext>
            </p:extLst>
          </p:nvPr>
        </p:nvGraphicFramePr>
        <p:xfrm>
          <a:off x="7651257" y="1374755"/>
          <a:ext cx="6250782" cy="8871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0" name="TextBox 4">
            <a:extLst>
              <a:ext uri="{FF2B5EF4-FFF2-40B4-BE49-F238E27FC236}">
                <a16:creationId xmlns:a16="http://schemas.microsoft.com/office/drawing/2014/main" id="{B40362EE-BC92-B320-2857-EC3E66C00BEA}"/>
              </a:ext>
            </a:extLst>
          </p:cNvPr>
          <p:cNvSpPr txBox="1"/>
          <p:nvPr/>
        </p:nvSpPr>
        <p:spPr>
          <a:xfrm>
            <a:off x="2099107" y="7048500"/>
            <a:ext cx="4933374" cy="182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Si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riferisce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alla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necessità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per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lavoratori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mantenersi</a:t>
            </a:r>
            <a:endParaRPr lang="en-US" sz="16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algn="just">
              <a:lnSpc>
                <a:spcPts val="2940"/>
              </a:lnSpc>
            </a:pP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costantemente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aggiornati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sulle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normative e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sulle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procedure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regolatorie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assicurando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le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proprie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attività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siano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sempre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conformi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a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leggi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regolamenti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 in continua </a:t>
            </a:r>
            <a:r>
              <a:rPr lang="en-US" sz="1600" dirty="0" err="1">
                <a:solidFill>
                  <a:srgbClr val="212E23"/>
                </a:solidFill>
                <a:latin typeface="Avenir Book" panose="02000503020000020003" pitchFamily="2" charset="0"/>
              </a:rPr>
              <a:t>evoluzione</a:t>
            </a:r>
            <a:r>
              <a:rPr lang="en-US" sz="1600" dirty="0">
                <a:solidFill>
                  <a:srgbClr val="212E23"/>
                </a:solidFill>
                <a:latin typeface="Avenir Book" panose="02000503020000020003" pitchFamily="2" charset="0"/>
              </a:rPr>
              <a:t>.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F154490-87D1-52F5-AC19-D09D72992F7E}"/>
              </a:ext>
            </a:extLst>
          </p:cNvPr>
          <p:cNvSpPr/>
          <p:nvPr/>
        </p:nvSpPr>
        <p:spPr>
          <a:xfrm>
            <a:off x="2927494" y="6258001"/>
            <a:ext cx="3276600" cy="609600"/>
          </a:xfrm>
          <a:prstGeom prst="roundRect">
            <a:avLst/>
          </a:prstGeom>
          <a:solidFill>
            <a:srgbClr val="408858"/>
          </a:solidFill>
          <a:ln>
            <a:solidFill>
              <a:srgbClr val="4088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latin typeface="Avenir Book" panose="02000503020000020003" pitchFamily="2" charset="0"/>
              </a:rPr>
              <a:t>CONFORMITÀ NORMATIVA E PROCEDURE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EA30F30-0D9E-4319-4070-389EED718F54}"/>
              </a:ext>
            </a:extLst>
          </p:cNvPr>
          <p:cNvSpPr/>
          <p:nvPr/>
        </p:nvSpPr>
        <p:spPr>
          <a:xfrm>
            <a:off x="0" y="3429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t-IT" sz="4000" b="1" dirty="0">
                <a:solidFill>
                  <a:schemeClr val="bg1"/>
                </a:solidFill>
                <a:latin typeface="Avenir Book"/>
              </a:rPr>
              <a:t>PROGETTO PERSONALIZZAZIONE QUESTIONARIO STRESS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65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 rot="-5400000">
            <a:off x="-3458537" y="4771063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Glacial Indifference Bold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C24F8211-174B-18C8-A08E-1BDD0AE26024}"/>
              </a:ext>
            </a:extLst>
          </p:cNvPr>
          <p:cNvSpPr txBox="1"/>
          <p:nvPr/>
        </p:nvSpPr>
        <p:spPr>
          <a:xfrm rot="-5400000">
            <a:off x="-3501587" y="487212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87DB887-1FF0-48AE-2288-4F75AEB22320}"/>
              </a:ext>
            </a:extLst>
          </p:cNvPr>
          <p:cNvGraphicFramePr/>
          <p:nvPr/>
        </p:nvGraphicFramePr>
        <p:xfrm>
          <a:off x="2816523" y="4490228"/>
          <a:ext cx="8623694" cy="543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555E58E1-7CEE-6C2B-A8C6-826C769DE301}"/>
              </a:ext>
            </a:extLst>
          </p:cNvPr>
          <p:cNvGraphicFramePr/>
          <p:nvPr/>
        </p:nvGraphicFramePr>
        <p:xfrm>
          <a:off x="6831645" y="4474448"/>
          <a:ext cx="9677400" cy="5287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9435B190-2F41-137B-E4DD-AEF783400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4629977"/>
              </p:ext>
            </p:extLst>
          </p:nvPr>
        </p:nvGraphicFramePr>
        <p:xfrm>
          <a:off x="-5022753" y="1774806"/>
          <a:ext cx="15459049" cy="801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DE0B99A-B038-3798-9333-07FD47387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7179876"/>
              </p:ext>
            </p:extLst>
          </p:nvPr>
        </p:nvGraphicFramePr>
        <p:xfrm>
          <a:off x="11957061" y="1774806"/>
          <a:ext cx="7778739" cy="657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8" name="Immagine 17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CEBB5A7F-9E75-6706-5207-A0BB4D9629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1" y="1381713"/>
            <a:ext cx="3150174" cy="2954435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0FDB95CD-FAA7-605B-67A6-76D616E47077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B8DD7592-5525-EF7F-0CBA-2A3D2C15B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3D8EBB3C-B55B-34CF-044A-05D10AE267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B9D02981-327F-30D3-134D-47248C2FD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8B0C9FA1-1063-3FCB-03FE-FBAF1CA09D42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it-IT" sz="4000" b="1" dirty="0">
                <a:solidFill>
                  <a:schemeClr val="bg1"/>
                </a:solidFill>
                <a:latin typeface="Avenir Book"/>
              </a:rPr>
              <a:t>PROGETTO PERSONALIZZAZIONE QUESTIONARIO STRESS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1878163"/>
            <a:ext cx="16769443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FUNZIONE</a:t>
            </a:r>
          </a:p>
          <a:p>
            <a:pPr>
              <a:lnSpc>
                <a:spcPts val="2940"/>
              </a:lnSpc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Programmare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monitorare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agevolare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l’attuazione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dell’attività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valutazione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gestione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rischio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SLC in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Azienda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3205948"/>
            <a:ext cx="11804420" cy="448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                                                           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DL: XXX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DDL: XXX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MC: XXX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RSPP: XXX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 err="1">
                <a:solidFill>
                  <a:srgbClr val="FF1616"/>
                </a:solidFill>
                <a:latin typeface="Avenir Book" panose="02000503020000020003" pitchFamily="2" charset="0"/>
              </a:rPr>
              <a:t>Referente</a:t>
            </a: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F1616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: XXX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Team HR: XXX 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RLS: XXX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 err="1">
                <a:solidFill>
                  <a:srgbClr val="FF1616"/>
                </a:solidFill>
                <a:latin typeface="Avenir Book" panose="02000503020000020003" pitchFamily="2" charset="0"/>
              </a:rPr>
              <a:t>Psicologo</a:t>
            </a: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FF1616"/>
                </a:solidFill>
                <a:latin typeface="Avenir Book" panose="02000503020000020003" pitchFamily="2" charset="0"/>
              </a:rPr>
              <a:t>consulente</a:t>
            </a: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 PERLAB: XXX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64AD6E4A-399D-93A2-0DDE-41C007A3304A}"/>
              </a:ext>
            </a:extLst>
          </p:cNvPr>
          <p:cNvSpPr/>
          <p:nvPr/>
        </p:nvSpPr>
        <p:spPr>
          <a:xfrm>
            <a:off x="12718820" y="5143500"/>
            <a:ext cx="4495800" cy="4142833"/>
          </a:xfrm>
          <a:custGeom>
            <a:avLst/>
            <a:gdLst/>
            <a:ahLst/>
            <a:cxnLst/>
            <a:rect l="l" t="t" r="r" b="b"/>
            <a:pathLst>
              <a:path w="2033739" h="1700714">
                <a:moveTo>
                  <a:pt x="0" y="0"/>
                </a:moveTo>
                <a:lnTo>
                  <a:pt x="2033739" y="0"/>
                </a:lnTo>
                <a:lnTo>
                  <a:pt x="2033739" y="1700715"/>
                </a:lnTo>
                <a:lnTo>
                  <a:pt x="0" y="1700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FB0F614-C59D-C3B4-4E4E-06B556D4975C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GRUPPO DI GESTIONE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09C188DF-D7F7-A796-3530-9B7600363C18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9CEA035-425D-6876-AE3C-DF8A161A84D8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1199FD-5C77-F95E-546D-0FAA0946E5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4EB9E375-72E8-9A65-DECF-9FA709E01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magine 9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8C399EBA-5C93-E65B-A38F-0428BD55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68600" y="1638300"/>
            <a:ext cx="2276856" cy="251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5400" y="2247900"/>
            <a:ext cx="12764313" cy="670080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C9250B1-D61B-A860-D8B2-F77BED114397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rgbClr val="FDFEFE"/>
                </a:solidFill>
                <a:latin typeface="Avenir Book" panose="02000503020000020003" pitchFamily="2" charset="0"/>
              </a:rPr>
              <a:t>CRONOPROGRAMMA VALUTAZIONE STRESS LAVORO-CORRELATO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407C120-AB47-8B7B-9F95-7FB923C6EE11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0718495-E688-E128-55AB-DD82F87E6560}"/>
              </a:ext>
            </a:extLst>
          </p:cNvPr>
          <p:cNvSpPr/>
          <p:nvPr/>
        </p:nvSpPr>
        <p:spPr>
          <a:xfrm>
            <a:off x="5105400" y="4171950"/>
            <a:ext cx="4724400" cy="304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rgbClr val="FF0000"/>
                </a:solidFill>
              </a:rPr>
              <a:t>Cronoprogramma specifico </a:t>
            </a:r>
            <a:br>
              <a:rPr lang="it-IT" sz="3600" dirty="0">
                <a:solidFill>
                  <a:srgbClr val="FF0000"/>
                </a:solidFill>
              </a:rPr>
            </a:br>
            <a:r>
              <a:rPr lang="it-IT" sz="3600" dirty="0">
                <a:solidFill>
                  <a:srgbClr val="FF0000"/>
                </a:solidFill>
              </a:rPr>
              <a:t>per ogni Azienda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18EE3FFA-D993-5521-40B7-9D95EE71DE88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540B39-E6CD-8486-6554-A9657A01E9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A2985E53-F4F3-BF85-EF91-53672E177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magine 9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1E1D0BC6-E31F-0FC7-CC21-58CF57CF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1" y="1790700"/>
            <a:ext cx="13182600" cy="147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438A50"/>
                </a:solidFill>
                <a:latin typeface="Avenir Book" panose="02000503020000020003" pitchFamily="2" charset="0"/>
              </a:rPr>
              <a:t>DEFINIZIONE</a:t>
            </a: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Gruppi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omogenei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lavoratori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(per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esempio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, per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mansioni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o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partizioni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organizzative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)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risultino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esposti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a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rischi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stesso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tipo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secondo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un'individuazione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ogni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Datore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può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autonomamente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effettuare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in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ragione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della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effettiva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organizzazione</a:t>
            </a:r>
            <a:r>
              <a:rPr lang="en-US" sz="21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100" dirty="0" err="1">
                <a:solidFill>
                  <a:srgbClr val="212E23"/>
                </a:solidFill>
                <a:latin typeface="Avenir Book" panose="02000503020000020003" pitchFamily="2" charset="0"/>
              </a:rPr>
              <a:t>aziendale</a:t>
            </a:r>
            <a:r>
              <a:rPr lang="en-US" sz="2100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36504">
            <a:off x="315639" y="3101481"/>
            <a:ext cx="6082538" cy="645829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-38126">
            <a:off x="1076516" y="3809791"/>
            <a:ext cx="4882501" cy="436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38A50"/>
                </a:solidFill>
                <a:latin typeface="Avenir Book" panose="02000503020000020003" pitchFamily="2" charset="0"/>
              </a:rPr>
              <a:t>POSSIBILI CRITERI</a:t>
            </a:r>
          </a:p>
          <a:p>
            <a:pPr algn="ctr">
              <a:lnSpc>
                <a:spcPts val="2520"/>
              </a:lnSpc>
            </a:pPr>
            <a:endParaRPr lang="en-US" sz="24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839"/>
              </a:lnSpc>
            </a:pPr>
            <a:endParaRPr lang="en-US" sz="24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438A50"/>
                </a:solidFill>
                <a:latin typeface="Avenir Book" panose="02000503020000020003" pitchFamily="2" charset="0"/>
              </a:rPr>
              <a:t>•Divisione per attività/partizione organizzativa (sedi, strutture, reparti, uffici);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839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438A50"/>
                </a:solidFill>
                <a:latin typeface="Avenir Book" panose="02000503020000020003" pitchFamily="2" charset="0"/>
              </a:rPr>
              <a:t>•Divisione per mansioni;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839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438A50"/>
                </a:solidFill>
                <a:latin typeface="Avenir Book" panose="02000503020000020003" pitchFamily="2" charset="0"/>
              </a:rPr>
              <a:t>•Divisione per attività con esposizione a rischio noto (es. call center, contatto diretto con utenti in stato di sofferenza…);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839"/>
              </a:lnSpc>
            </a:pPr>
            <a:endParaRPr lang="en-US" sz="180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438A50"/>
                </a:solidFill>
                <a:latin typeface="Avenir Book" panose="02000503020000020003" pitchFamily="2" charset="0"/>
              </a:rPr>
              <a:t>•Divisione per tipologia contrattuale.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91077" y="3782851"/>
            <a:ext cx="11245166" cy="5426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GRUPPI OMOGENEI </a:t>
            </a:r>
          </a:p>
          <a:p>
            <a:pPr>
              <a:lnSpc>
                <a:spcPts val="3919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                                                           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XXX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*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XXX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XXX</a:t>
            </a:r>
          </a:p>
          <a:p>
            <a:pPr>
              <a:lnSpc>
                <a:spcPts val="3919"/>
              </a:lnSpc>
            </a:pPr>
            <a:endParaRPr lang="en-US" sz="2000" dirty="0">
              <a:solidFill>
                <a:srgbClr val="FF1616"/>
              </a:solidFill>
              <a:latin typeface="Avenir Book" panose="02000503020000020003" pitchFamily="2" charset="0"/>
            </a:endParaRPr>
          </a:p>
          <a:p>
            <a:pPr>
              <a:lnSpc>
                <a:spcPts val="3500"/>
              </a:lnSpc>
            </a:pP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*Non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verranno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somministrate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le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domande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relative alle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informazioni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socio-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professionali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(per es.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anzianità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servizio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orario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lavoro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genere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, etc.)</a:t>
            </a:r>
          </a:p>
          <a:p>
            <a:pPr>
              <a:lnSpc>
                <a:spcPts val="3500"/>
              </a:lnSpc>
            </a:pPr>
            <a:endParaRPr lang="en-US" sz="2000" dirty="0">
              <a:solidFill>
                <a:srgbClr val="38B6FF"/>
              </a:solidFill>
              <a:latin typeface="Avenir Book" panose="02000503020000020003" pitchFamily="2" charset="0"/>
            </a:endParaRPr>
          </a:p>
          <a:p>
            <a:pPr>
              <a:lnSpc>
                <a:spcPts val="3500"/>
              </a:lnSpc>
            </a:pP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Inserire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tra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descrittive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WOSEQ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Sede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(xxx, xxx, xxx, etc. -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inserire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nomi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delle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diversi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38B6FF"/>
                </a:solidFill>
                <a:latin typeface="Avenir Book" panose="02000503020000020003" pitchFamily="2" charset="0"/>
              </a:rPr>
              <a:t>sedi</a:t>
            </a:r>
            <a:r>
              <a:rPr lang="en-US" sz="2000" dirty="0">
                <a:solidFill>
                  <a:srgbClr val="38B6FF"/>
                </a:solidFill>
                <a:latin typeface="Avenir Book" panose="02000503020000020003" pitchFamily="2" charset="0"/>
              </a:rPr>
              <a:t>)</a:t>
            </a:r>
          </a:p>
          <a:p>
            <a:pPr>
              <a:lnSpc>
                <a:spcPts val="1399"/>
              </a:lnSpc>
            </a:pPr>
            <a:endParaRPr lang="en-US" sz="2000" dirty="0">
              <a:solidFill>
                <a:srgbClr val="38B6FF"/>
              </a:solidFill>
              <a:latin typeface="Avenir Book" panose="02000503020000020003" pitchFamily="2" charset="0"/>
            </a:endParaRPr>
          </a:p>
          <a:p>
            <a:pPr>
              <a:lnSpc>
                <a:spcPts val="3919"/>
              </a:lnSpc>
            </a:pPr>
            <a:endParaRPr lang="en-US" sz="2000" dirty="0">
              <a:solidFill>
                <a:srgbClr val="38B6FF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A225936-1537-6DE9-8D64-190BDA2A3F7D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rgbClr val="FDFEFE"/>
                </a:solidFill>
                <a:latin typeface="Avenir Book" panose="02000503020000020003" pitchFamily="2" charset="0"/>
              </a:rPr>
              <a:t>GRUPPI OMOGENEI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2E6C8197-90B2-527B-7C71-7D764C0939FF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7F1996-E709-0DB7-4D7A-D50415EE8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172" y="3619500"/>
            <a:ext cx="3251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02EB1648-ED44-DDCD-A729-4740FA3EF782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B78F51-CC5A-5F8D-2124-A9D5FE3C8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43ED6045-41D6-1B40-1CCF-E3CE06367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magine 10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46C832CA-EE62-CB46-0EFC-B600871A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57300" y="3079308"/>
            <a:ext cx="8420100" cy="3553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DEFINIZIONE</a:t>
            </a:r>
          </a:p>
          <a:p>
            <a:pPr>
              <a:lnSpc>
                <a:spcPts val="3500"/>
              </a:lnSpc>
            </a:pPr>
            <a:endParaRPr lang="en-US" sz="20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just">
              <a:lnSpc>
                <a:spcPts val="3500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«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Lo stress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correlato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al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è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la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risposta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le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persone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possono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avere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quando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vengono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presentate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domande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pressioni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sul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non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corrispondono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alle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loro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conoscenze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abilità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che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mettono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alla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prova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la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loro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capacità</a:t>
            </a:r>
            <a:r>
              <a:rPr lang="en-US" sz="2000" i="1" dirty="0">
                <a:solidFill>
                  <a:srgbClr val="212E23"/>
                </a:solidFill>
                <a:latin typeface="Avenir Book" panose="02000503020000020003" pitchFamily="2" charset="0"/>
              </a:rPr>
              <a:t> di far </a:t>
            </a:r>
            <a:r>
              <a:rPr lang="en-US" sz="2000" i="1" dirty="0" err="1">
                <a:solidFill>
                  <a:srgbClr val="212E23"/>
                </a:solidFill>
                <a:latin typeface="Avenir Book" panose="02000503020000020003" pitchFamily="2" charset="0"/>
              </a:rPr>
              <a:t>fronte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» </a:t>
            </a:r>
          </a:p>
          <a:p>
            <a:pPr>
              <a:lnSpc>
                <a:spcPts val="3500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algn="r">
              <a:lnSpc>
                <a:spcPts val="3500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(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Organizzazione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Mondiale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della</a:t>
            </a:r>
            <a:r>
              <a:rPr lang="en-US" sz="200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S</a:t>
            </a:r>
            <a:r>
              <a:rPr lang="en-US" sz="2000">
                <a:solidFill>
                  <a:srgbClr val="212E23"/>
                </a:solidFill>
                <a:latin typeface="Avenir Book" panose="02000503020000020003" pitchFamily="2" charset="0"/>
              </a:rPr>
              <a:t>anità 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-OMS- 2017)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79053" y="947105"/>
            <a:ext cx="11529895" cy="69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8"/>
              </a:lnSpc>
            </a:pPr>
            <a:r>
              <a:rPr lang="en-US" sz="4800" dirty="0">
                <a:solidFill>
                  <a:srgbClr val="FDFEFE"/>
                </a:solidFill>
                <a:latin typeface="Nunito Bold"/>
              </a:rPr>
              <a:t>STRESS LAVORO-CORRELATO (SLC)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99CCD7B-2DF9-9AE1-780B-49A10EC0DA51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latin typeface="Avenir Book" panose="02000503020000020003" pitchFamily="2" charset="0"/>
              </a:rPr>
              <a:t>STRESS LAVORO-CORRELATO (SLC)</a:t>
            </a:r>
          </a:p>
        </p:txBody>
      </p:sp>
      <p:pic>
        <p:nvPicPr>
          <p:cNvPr id="7" name="Immagine 6" descr="Immagine che contiene computer, computer, persona, interno&#10;&#10;Descrizione generata automaticamente">
            <a:extLst>
              <a:ext uri="{FF2B5EF4-FFF2-40B4-BE49-F238E27FC236}">
                <a16:creationId xmlns:a16="http://schemas.microsoft.com/office/drawing/2014/main" id="{78B0CCBB-AE46-40AB-0BEE-2BC5AF9F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000500"/>
            <a:ext cx="6881191" cy="5105400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38352334-8B84-E61F-F0B0-100243E4DEFB}"/>
              </a:ext>
            </a:extLst>
          </p:cNvPr>
          <p:cNvSpPr txBox="1"/>
          <p:nvPr/>
        </p:nvSpPr>
        <p:spPr>
          <a:xfrm rot="-5400000">
            <a:off x="-3355902" y="5080738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1F4C927-649A-AA8E-13AE-875073A4F931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B16B92E1-122C-6B2D-6B4D-41602FB4C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7EE760EF-408D-DF47-8A0C-4A0764F21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magine 9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4E846304-7D1F-7A29-EEDF-7BCA5DFDF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34785" y="1938756"/>
            <a:ext cx="13514615" cy="853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Obiettivo</a:t>
            </a: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: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predisporre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una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campagna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per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informare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dipendenti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XXX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in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merito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alla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Valutazione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rischio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SLC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attualmente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in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corso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13526" y="1796856"/>
            <a:ext cx="2375456" cy="19910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36504">
            <a:off x="5916328" y="2950841"/>
            <a:ext cx="5584040" cy="5929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38126">
            <a:off x="6569922" y="3725092"/>
            <a:ext cx="4555949" cy="348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BACHECHE AZIENDALI 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BROCHURE (MAIL)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INTRANET AZIENDALE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NEWSLETTER</a:t>
            </a: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LIVE/VIDEO*</a:t>
            </a:r>
          </a:p>
          <a:p>
            <a:pPr>
              <a:lnSpc>
                <a:spcPts val="1400"/>
              </a:lnSpc>
            </a:pPr>
            <a:endParaRPr lang="en-US" sz="2000" dirty="0">
              <a:solidFill>
                <a:srgbClr val="FF1616"/>
              </a:solidFill>
              <a:latin typeface="Avenir Book" panose="02000503020000020003" pitchFamily="2" charset="0"/>
            </a:endParaRPr>
          </a:p>
          <a:p>
            <a:pPr>
              <a:lnSpc>
                <a:spcPts val="1400"/>
              </a:lnSpc>
            </a:pPr>
            <a:endParaRPr lang="en-US" sz="2000" dirty="0">
              <a:solidFill>
                <a:srgbClr val="FF1616"/>
              </a:solidFill>
              <a:latin typeface="Avenir Book" panose="02000503020000020003" pitchFamily="2" charset="0"/>
            </a:endParaRPr>
          </a:p>
          <a:p>
            <a:pPr>
              <a:lnSpc>
                <a:spcPts val="2520"/>
              </a:lnSpc>
            </a:pP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*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Produzione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di un video con un 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referente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aziendale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e un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consulente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PERLAB per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comunicare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una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sintesi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dei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risultati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della</a:t>
            </a:r>
            <a:r>
              <a:rPr lang="en-US" dirty="0">
                <a:solidFill>
                  <a:srgbClr val="181615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81615"/>
                </a:solidFill>
                <a:latin typeface="Avenir Book" panose="02000503020000020003" pitchFamily="2" charset="0"/>
              </a:rPr>
              <a:t>valutazione</a:t>
            </a:r>
            <a:r>
              <a:rPr lang="en-US">
                <a:solidFill>
                  <a:srgbClr val="181615"/>
                </a:solidFill>
                <a:latin typeface="Avenir Book" panose="02000503020000020003" pitchFamily="2" charset="0"/>
              </a:rPr>
              <a:t> SLC</a:t>
            </a:r>
            <a:endParaRPr lang="en-US" dirty="0">
              <a:solidFill>
                <a:srgbClr val="181615"/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EF1BB8C-BD91-5363-C68A-40C0DC5F2B95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rgbClr val="FDFEFE"/>
                </a:solidFill>
                <a:latin typeface="Avenir Book" panose="02000503020000020003" pitchFamily="2" charset="0"/>
              </a:rPr>
              <a:t>STRATEGIA COMUNICATIVA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075B4D8D-B7A0-59B3-9331-187A0EAEA1BB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3C0D02E5-216D-0056-ACC2-0AA903B4D32D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6DE3C1DC-EE74-AF10-DACF-3B534A878E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9A038334-68E1-5B23-5DE2-9CCD055B0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magine 10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714CE147-604A-6547-768B-A79654F3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">
            <a:extLst>
              <a:ext uri="{FF2B5EF4-FFF2-40B4-BE49-F238E27FC236}">
                <a16:creationId xmlns:a16="http://schemas.microsoft.com/office/drawing/2014/main" id="{B5F15BF6-80E4-EE10-BF8F-E4F2B98DE8B1}"/>
              </a:ext>
            </a:extLst>
          </p:cNvPr>
          <p:cNvSpPr/>
          <p:nvPr/>
        </p:nvSpPr>
        <p:spPr>
          <a:xfrm>
            <a:off x="-392980" y="23283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/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4" name="Freeform 14"/>
          <p:cNvSpPr/>
          <p:nvPr/>
        </p:nvSpPr>
        <p:spPr>
          <a:xfrm>
            <a:off x="3356581" y="-474108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/>
          <p:cNvSpPr/>
          <p:nvPr/>
        </p:nvSpPr>
        <p:spPr>
          <a:xfrm>
            <a:off x="-142875" y="-28575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16" name="Group 16"/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  <a:solidFill>
            <a:srgbClr val="CAFBAB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777419" y="1026848"/>
            <a:ext cx="2436710" cy="1647825"/>
          </a:xfrm>
          <a:custGeom>
            <a:avLst/>
            <a:gdLst/>
            <a:ahLst/>
            <a:cxnLst/>
            <a:rect l="l" t="t" r="r" b="b"/>
            <a:pathLst>
              <a:path w="2436710" h="1647825">
                <a:moveTo>
                  <a:pt x="0" y="0"/>
                </a:moveTo>
                <a:lnTo>
                  <a:pt x="2436710" y="0"/>
                </a:lnTo>
                <a:lnTo>
                  <a:pt x="2436710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0" name="TextBox 20"/>
          <p:cNvSpPr txBox="1"/>
          <p:nvPr/>
        </p:nvSpPr>
        <p:spPr>
          <a:xfrm>
            <a:off x="6276871" y="19050"/>
            <a:ext cx="5116078" cy="6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NEXT STEP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60602" y="1435233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1.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Fase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Gruppo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gestione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Gruppi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omogenei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Cronoprogramma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27295" y="1635258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2.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Liste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controllo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INAIL​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Calcolo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indice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Presentazione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​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64718" y="5790564"/>
            <a:ext cx="3370192" cy="28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Questionario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WOSEQ 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Interviste</a:t>
            </a:r>
            <a:endParaRPr lang="en-US" sz="2300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- Focus group</a:t>
            </a:r>
          </a:p>
          <a:p>
            <a:pPr>
              <a:lnSpc>
                <a:spcPts val="1399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4474FEA1-1862-5A6E-86E4-250ED5983865}"/>
              </a:ext>
            </a:extLst>
          </p:cNvPr>
          <p:cNvSpPr txBox="1"/>
          <p:nvPr/>
        </p:nvSpPr>
        <p:spPr>
          <a:xfrm rot="-5400000">
            <a:off x="-3256210" y="515325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42E8D7CE-6291-4B5A-9640-31DA780D8D1E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Pianificazione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Restituzione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 e 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trend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SLC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Azioni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miglioramento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BC6AF9-F357-A125-2619-561DCDBA4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">
            <a:extLst>
              <a:ext uri="{FF2B5EF4-FFF2-40B4-BE49-F238E27FC236}">
                <a16:creationId xmlns:a16="http://schemas.microsoft.com/office/drawing/2014/main" id="{BFC5F015-06D0-25A8-CB58-A307458ABEEA}"/>
              </a:ext>
            </a:extLst>
          </p:cNvPr>
          <p:cNvSpPr/>
          <p:nvPr/>
        </p:nvSpPr>
        <p:spPr>
          <a:xfrm>
            <a:off x="-392980" y="23283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2497A47-A8DD-CEE3-269F-B291D069B8E6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58753D-2E35-02D9-38F1-C270057C871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C993026-08FC-5FD3-15D4-26DB72CDCDE9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4A75227-73E9-7EC9-700F-4B12028F5DB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236BD48-960C-E03C-0AC6-7C4C1CB521E8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B79EF1-E02E-1257-499C-AD2654A25189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A2FF194-D161-9699-36EA-2747E2D435AD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D5D1E8F-914B-11DC-DAD6-D4C665FA3AE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115D194-F4F1-55DF-0F13-2A74159FE88B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6ED6903-2973-54F7-A85A-2761F1F4934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5E8CE86-4E7A-5D4F-D5E5-7B9EC884E785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455DF18-C973-3FC8-A8AE-DBF502D4A26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4BC17561-5F7B-ADA9-85FD-4A46BD7553EA}"/>
              </a:ext>
            </a:extLst>
          </p:cNvPr>
          <p:cNvSpPr/>
          <p:nvPr/>
        </p:nvSpPr>
        <p:spPr>
          <a:xfrm>
            <a:off x="3356581" y="-474108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D8988B35-02F2-447D-636D-474F3ABFE0C1}"/>
              </a:ext>
            </a:extLst>
          </p:cNvPr>
          <p:cNvSpPr/>
          <p:nvPr/>
        </p:nvSpPr>
        <p:spPr>
          <a:xfrm>
            <a:off x="-142875" y="-28575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3B75FCB-E94C-420F-52A6-E1F701C6F738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  <a:solidFill>
            <a:srgbClr val="CAFBAB"/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18795B2-C4AD-89C8-7FA7-9AD0917952EC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9EE1946-CC52-49D4-59FB-36720D9F6BFA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D9097239-FE50-ADD2-3BE8-8EBAAE3B0273}"/>
              </a:ext>
            </a:extLst>
          </p:cNvPr>
          <p:cNvSpPr/>
          <p:nvPr/>
        </p:nvSpPr>
        <p:spPr>
          <a:xfrm>
            <a:off x="4777419" y="1026848"/>
            <a:ext cx="2436710" cy="1647825"/>
          </a:xfrm>
          <a:custGeom>
            <a:avLst/>
            <a:gdLst/>
            <a:ahLst/>
            <a:cxnLst/>
            <a:rect l="l" t="t" r="r" b="b"/>
            <a:pathLst>
              <a:path w="2436710" h="1647825">
                <a:moveTo>
                  <a:pt x="0" y="0"/>
                </a:moveTo>
                <a:lnTo>
                  <a:pt x="2436710" y="0"/>
                </a:lnTo>
                <a:lnTo>
                  <a:pt x="2436710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42824D9-7868-9D73-7D95-98E6860C44DA}"/>
              </a:ext>
            </a:extLst>
          </p:cNvPr>
          <p:cNvSpPr txBox="1"/>
          <p:nvPr/>
        </p:nvSpPr>
        <p:spPr>
          <a:xfrm>
            <a:off x="6276871" y="19050"/>
            <a:ext cx="5116078" cy="6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NEXT STEP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644D5CE-460B-F822-36B1-9C621401F544}"/>
              </a:ext>
            </a:extLst>
          </p:cNvPr>
          <p:cNvSpPr txBox="1"/>
          <p:nvPr/>
        </p:nvSpPr>
        <p:spPr>
          <a:xfrm>
            <a:off x="5660602" y="1435233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1.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Fase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Gruppo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gestione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Gruppi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omogenei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Cronoprogramma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A988FC7-BCF7-E74E-EA70-CF29D5B4B5FF}"/>
              </a:ext>
            </a:extLst>
          </p:cNvPr>
          <p:cNvSpPr txBox="1"/>
          <p:nvPr/>
        </p:nvSpPr>
        <p:spPr>
          <a:xfrm>
            <a:off x="9427295" y="1635258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2.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Liste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controllo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INAIL​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Calcolo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indice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Presentazione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​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676689D-AFA9-26A1-70E0-78A3CF6F49FA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Questionario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WOSEQ </a:t>
            </a:r>
            <a:r>
              <a:rPr lang="en-US" sz="2300" i="1" dirty="0">
                <a:solidFill>
                  <a:srgbClr val="FF0000"/>
                </a:solidFill>
                <a:latin typeface="Avenir Book" panose="02000503020000020003" pitchFamily="2" charset="0"/>
              </a:rPr>
              <a:t>Luxury for </a:t>
            </a:r>
            <a:r>
              <a:rPr lang="en-US" sz="2300" i="1" dirty="0" err="1">
                <a:solidFill>
                  <a:srgbClr val="FF0000"/>
                </a:solidFill>
                <a:latin typeface="Avenir Book" panose="02000503020000020003" pitchFamily="2" charset="0"/>
              </a:rPr>
              <a:t>Kering</a:t>
            </a:r>
            <a:endParaRPr lang="en-US" sz="2300" i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Interviste</a:t>
            </a:r>
            <a:endParaRPr lang="en-US" sz="2300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- Focus group</a:t>
            </a:r>
          </a:p>
          <a:p>
            <a:pPr>
              <a:lnSpc>
                <a:spcPts val="1399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2ACD0B8F-183B-8191-5400-0F07FD7CE03E}"/>
              </a:ext>
            </a:extLst>
          </p:cNvPr>
          <p:cNvSpPr txBox="1"/>
          <p:nvPr/>
        </p:nvSpPr>
        <p:spPr>
          <a:xfrm rot="-5400000">
            <a:off x="-3256210" y="515325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7DC324C7-2931-2185-B988-05D5C1078573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Pianificazione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Restituzione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 e 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trend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SLC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Azioni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miglioramento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140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97FB94-34A9-C704-1D15-2AFA2530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">
            <a:extLst>
              <a:ext uri="{FF2B5EF4-FFF2-40B4-BE49-F238E27FC236}">
                <a16:creationId xmlns:a16="http://schemas.microsoft.com/office/drawing/2014/main" id="{742BFE21-BA22-5C2F-B0C8-D5064790BFCF}"/>
              </a:ext>
            </a:extLst>
          </p:cNvPr>
          <p:cNvSpPr/>
          <p:nvPr/>
        </p:nvSpPr>
        <p:spPr>
          <a:xfrm>
            <a:off x="-392980" y="23283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771014C-186F-3373-583B-F29E3FAA8CC1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F4877F2-3368-99BA-F7E9-5066DAEE4CF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473599B9-9D5A-DBA5-1BAF-B61FA01A64C4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32C9BEC-7B14-5C4D-533B-C19D317A0E1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AFD6872-04F9-8FFE-FF1B-0B15A05E8377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B6CA162-04A4-308E-656D-6E05D024D329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EC5BB3F-3C54-DD78-7DB8-431E8EAE9453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C8DF01D-4B54-D47B-0975-57A3DB0C64D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9E12FC0-C1A6-5300-59E4-60FA09A54A5A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5E77DBE-F5DD-4064-C839-71F28B809AE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1487A06-1A4D-835A-5089-956DFDEA5DA0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74EFCD1-C7F5-5CE7-89A4-80D3FA97FF8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2950DB2A-4FBA-973D-8CA7-C683B7A6B788}"/>
              </a:ext>
            </a:extLst>
          </p:cNvPr>
          <p:cNvSpPr/>
          <p:nvPr/>
        </p:nvSpPr>
        <p:spPr>
          <a:xfrm>
            <a:off x="3356581" y="-474108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B4D5C15D-7BCC-9393-3006-CA113E89DC75}"/>
              </a:ext>
            </a:extLst>
          </p:cNvPr>
          <p:cNvSpPr/>
          <p:nvPr/>
        </p:nvSpPr>
        <p:spPr>
          <a:xfrm>
            <a:off x="-142875" y="-28575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35AD6A2-BEB3-3C4B-11E2-D707A5A19CF8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  <a:solidFill>
            <a:srgbClr val="CAFBAB"/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1F73F17-74C6-4203-2C36-4528F5D2490D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A11764C-9AD3-83D5-C936-4C73838655CB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DCC91DC-05CB-7084-8247-D69A2C1589EF}"/>
              </a:ext>
            </a:extLst>
          </p:cNvPr>
          <p:cNvSpPr/>
          <p:nvPr/>
        </p:nvSpPr>
        <p:spPr>
          <a:xfrm>
            <a:off x="4777419" y="1026848"/>
            <a:ext cx="2436710" cy="1647825"/>
          </a:xfrm>
          <a:custGeom>
            <a:avLst/>
            <a:gdLst/>
            <a:ahLst/>
            <a:cxnLst/>
            <a:rect l="l" t="t" r="r" b="b"/>
            <a:pathLst>
              <a:path w="2436710" h="1647825">
                <a:moveTo>
                  <a:pt x="0" y="0"/>
                </a:moveTo>
                <a:lnTo>
                  <a:pt x="2436710" y="0"/>
                </a:lnTo>
                <a:lnTo>
                  <a:pt x="2436710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E45E4AF-1346-38B6-5636-A811455E9625}"/>
              </a:ext>
            </a:extLst>
          </p:cNvPr>
          <p:cNvSpPr txBox="1"/>
          <p:nvPr/>
        </p:nvSpPr>
        <p:spPr>
          <a:xfrm>
            <a:off x="6276871" y="19050"/>
            <a:ext cx="5116078" cy="6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NEXT STEP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A959FBA-B516-C30B-64E3-E397FC7A26EE}"/>
              </a:ext>
            </a:extLst>
          </p:cNvPr>
          <p:cNvSpPr txBox="1"/>
          <p:nvPr/>
        </p:nvSpPr>
        <p:spPr>
          <a:xfrm>
            <a:off x="5660602" y="1435233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1.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Fase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Gruppo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gestione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Gruppi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omogenei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Cronoprogramma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12CB60D-52BE-DB3A-0DD2-4C82F2629E9A}"/>
              </a:ext>
            </a:extLst>
          </p:cNvPr>
          <p:cNvSpPr txBox="1"/>
          <p:nvPr/>
        </p:nvSpPr>
        <p:spPr>
          <a:xfrm>
            <a:off x="9427295" y="1635258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2.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Liste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controllo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INAIL​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Calcolo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indice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Presentazione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​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282EEF5-9791-54AF-DCBB-543E495BE983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Questionario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WOSEQ  </a:t>
            </a:r>
            <a:r>
              <a:rPr lang="en-US" sz="2300" i="1" dirty="0">
                <a:solidFill>
                  <a:srgbClr val="FF0000"/>
                </a:solidFill>
                <a:latin typeface="Avenir Book" panose="02000503020000020003" pitchFamily="2" charset="0"/>
              </a:rPr>
              <a:t>Pharma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Interviste</a:t>
            </a:r>
            <a:endParaRPr lang="en-US" sz="2300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  - Focus group</a:t>
            </a:r>
          </a:p>
          <a:p>
            <a:pPr>
              <a:lnSpc>
                <a:spcPts val="1399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BCFA6AEF-8323-8781-88E8-6917CAF48FDB}"/>
              </a:ext>
            </a:extLst>
          </p:cNvPr>
          <p:cNvSpPr txBox="1"/>
          <p:nvPr/>
        </p:nvSpPr>
        <p:spPr>
          <a:xfrm rot="-5400000">
            <a:off x="-3256210" y="515325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2E097B70-C277-7585-17F5-75BA0BE263E2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Pianificazione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Restituzione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 e 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trend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SLC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Azioni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miglioramento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63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DEE5CE-98B5-57F4-F2C4-BE3BFA4B3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2">
            <a:extLst>
              <a:ext uri="{FF2B5EF4-FFF2-40B4-BE49-F238E27FC236}">
                <a16:creationId xmlns:a16="http://schemas.microsoft.com/office/drawing/2014/main" id="{CE8E9C5B-82A6-9019-9F47-66EE2316381E}"/>
              </a:ext>
            </a:extLst>
          </p:cNvPr>
          <p:cNvSpPr/>
          <p:nvPr/>
        </p:nvSpPr>
        <p:spPr>
          <a:xfrm>
            <a:off x="-392980" y="23283"/>
            <a:ext cx="19602450" cy="10687044"/>
          </a:xfrm>
          <a:prstGeom prst="rect">
            <a:avLst/>
          </a:prstGeom>
          <a:solidFill>
            <a:srgbClr val="438A57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B3E4456-A7B6-75E3-604C-D4B6E8813982}"/>
              </a:ext>
            </a:extLst>
          </p:cNvPr>
          <p:cNvGrpSpPr/>
          <p:nvPr/>
        </p:nvGrpSpPr>
        <p:grpSpPr>
          <a:xfrm>
            <a:off x="4242107" y="198655"/>
            <a:ext cx="9803785" cy="9889690"/>
            <a:chOff x="0" y="0"/>
            <a:chExt cx="6350000" cy="6350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13B1E1D-8EE8-E3EC-C91D-55F71370552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A01D6B1C-F045-2C93-84BC-F8643B7ED377}"/>
              </a:ext>
            </a:extLst>
          </p:cNvPr>
          <p:cNvGrpSpPr/>
          <p:nvPr/>
        </p:nvGrpSpPr>
        <p:grpSpPr>
          <a:xfrm>
            <a:off x="5203773" y="5265686"/>
            <a:ext cx="3906889" cy="3906889"/>
            <a:chOff x="0" y="0"/>
            <a:chExt cx="6350000" cy="6350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FA37BC1-7AF5-BF11-790F-7FA9FDEF674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B91D673-6A32-CE4D-CC71-2771B804272B}"/>
              </a:ext>
            </a:extLst>
          </p:cNvPr>
          <p:cNvGrpSpPr/>
          <p:nvPr/>
        </p:nvGrpSpPr>
        <p:grpSpPr>
          <a:xfrm rot="-8750870">
            <a:off x="11861437" y="5169236"/>
            <a:ext cx="5657850" cy="2139307"/>
            <a:chOff x="0" y="0"/>
            <a:chExt cx="1913890" cy="72366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FB77A51-DAD7-0266-6BF8-0E6ECA47B32E}"/>
                </a:ext>
              </a:extLst>
            </p:cNvPr>
            <p:cNvSpPr/>
            <p:nvPr/>
          </p:nvSpPr>
          <p:spPr>
            <a:xfrm>
              <a:off x="0" y="0"/>
              <a:ext cx="1913890" cy="723667"/>
            </a:xfrm>
            <a:custGeom>
              <a:avLst/>
              <a:gdLst/>
              <a:ahLst/>
              <a:cxnLst/>
              <a:rect l="l" t="t" r="r" b="b"/>
              <a:pathLst>
                <a:path w="1913890" h="723667">
                  <a:moveTo>
                    <a:pt x="0" y="0"/>
                  </a:moveTo>
                  <a:lnTo>
                    <a:pt x="1913890" y="0"/>
                  </a:lnTo>
                  <a:lnTo>
                    <a:pt x="1913890" y="723667"/>
                  </a:lnTo>
                  <a:lnTo>
                    <a:pt x="0" y="723667"/>
                  </a:lnTo>
                  <a:close/>
                </a:path>
              </a:pathLst>
            </a:custGeom>
            <a:solidFill>
              <a:srgbClr val="438A5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FEBF341-94FA-6C72-CBD5-3D6576F6EBE5}"/>
              </a:ext>
            </a:extLst>
          </p:cNvPr>
          <p:cNvGrpSpPr/>
          <p:nvPr/>
        </p:nvGrpSpPr>
        <p:grpSpPr>
          <a:xfrm>
            <a:off x="9177338" y="5265686"/>
            <a:ext cx="3906889" cy="3906889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8F0E1C8-A625-91DF-334B-57AE8C2E776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C27C984-C70B-09D0-6ADB-6BCA7C901E35}"/>
              </a:ext>
            </a:extLst>
          </p:cNvPr>
          <p:cNvGrpSpPr/>
          <p:nvPr/>
        </p:nvGrpSpPr>
        <p:grpSpPr>
          <a:xfrm>
            <a:off x="5189486" y="1131836"/>
            <a:ext cx="3906889" cy="3906889"/>
            <a:chOff x="0" y="0"/>
            <a:chExt cx="6350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2C6DE1-F253-8DCB-2323-7851783B451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9EF7E30-52E4-53FA-3E8A-4914C58959EC}"/>
              </a:ext>
            </a:extLst>
          </p:cNvPr>
          <p:cNvGrpSpPr/>
          <p:nvPr/>
        </p:nvGrpSpPr>
        <p:grpSpPr>
          <a:xfrm>
            <a:off x="9163050" y="1131836"/>
            <a:ext cx="3906889" cy="3906889"/>
            <a:chOff x="0" y="0"/>
            <a:chExt cx="6350000" cy="63500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332FE37-42E0-8AFF-D3A8-DFCF399A558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EFE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FC7C1622-06A5-0FC9-9DFB-2854CCA75D4F}"/>
              </a:ext>
            </a:extLst>
          </p:cNvPr>
          <p:cNvSpPr/>
          <p:nvPr/>
        </p:nvSpPr>
        <p:spPr>
          <a:xfrm>
            <a:off x="3356581" y="-474108"/>
            <a:ext cx="11479588" cy="11479588"/>
          </a:xfrm>
          <a:custGeom>
            <a:avLst/>
            <a:gdLst/>
            <a:ahLst/>
            <a:cxnLst/>
            <a:rect l="l" t="t" r="r" b="b"/>
            <a:pathLst>
              <a:path w="11479588" h="11479588">
                <a:moveTo>
                  <a:pt x="0" y="0"/>
                </a:moveTo>
                <a:lnTo>
                  <a:pt x="11479588" y="0"/>
                </a:lnTo>
                <a:lnTo>
                  <a:pt x="11479588" y="11479588"/>
                </a:lnTo>
                <a:lnTo>
                  <a:pt x="0" y="1147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2D400148-7B3F-96B2-BA9A-D11D268A88BB}"/>
              </a:ext>
            </a:extLst>
          </p:cNvPr>
          <p:cNvSpPr/>
          <p:nvPr/>
        </p:nvSpPr>
        <p:spPr>
          <a:xfrm>
            <a:off x="-142875" y="-28575"/>
            <a:ext cx="18937397" cy="687170"/>
          </a:xfrm>
          <a:prstGeom prst="rect">
            <a:avLst/>
          </a:prstGeom>
          <a:solidFill>
            <a:srgbClr val="FDFEFE">
              <a:alpha val="89804"/>
            </a:srgbClr>
          </a:solidFill>
        </p:spPr>
        <p:txBody>
          <a:bodyPr/>
          <a:lstStyle/>
          <a:p>
            <a:endParaRPr lang="it-IT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0994163-177E-1026-B22D-38DD94370977}"/>
              </a:ext>
            </a:extLst>
          </p:cNvPr>
          <p:cNvGrpSpPr/>
          <p:nvPr/>
        </p:nvGrpSpPr>
        <p:grpSpPr>
          <a:xfrm>
            <a:off x="9186862" y="1141361"/>
            <a:ext cx="3873699" cy="3906889"/>
            <a:chOff x="0" y="0"/>
            <a:chExt cx="1020234" cy="1028975"/>
          </a:xfrm>
          <a:solidFill>
            <a:srgbClr val="CAFBAB"/>
          </a:solidFill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017BA79-07CA-F1DB-6953-245BD797EC50}"/>
                </a:ext>
              </a:extLst>
            </p:cNvPr>
            <p:cNvSpPr/>
            <p:nvPr/>
          </p:nvSpPr>
          <p:spPr>
            <a:xfrm>
              <a:off x="0" y="0"/>
              <a:ext cx="1020234" cy="1028975"/>
            </a:xfrm>
            <a:custGeom>
              <a:avLst/>
              <a:gdLst/>
              <a:ahLst/>
              <a:cxnLst/>
              <a:rect l="l" t="t" r="r" b="b"/>
              <a:pathLst>
                <a:path w="1020234" h="1028975">
                  <a:moveTo>
                    <a:pt x="510117" y="0"/>
                  </a:moveTo>
                  <a:cubicBezTo>
                    <a:pt x="228387" y="0"/>
                    <a:pt x="0" y="230344"/>
                    <a:pt x="0" y="514487"/>
                  </a:cubicBezTo>
                  <a:cubicBezTo>
                    <a:pt x="0" y="798631"/>
                    <a:pt x="228387" y="1028975"/>
                    <a:pt x="510117" y="1028975"/>
                  </a:cubicBezTo>
                  <a:cubicBezTo>
                    <a:pt x="791847" y="1028975"/>
                    <a:pt x="1020234" y="798631"/>
                    <a:pt x="1020234" y="514487"/>
                  </a:cubicBezTo>
                  <a:cubicBezTo>
                    <a:pt x="1020234" y="230344"/>
                    <a:pt x="791847" y="0"/>
                    <a:pt x="51011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D5AEBE44-3F4A-155E-606D-1A1A8D062D0B}"/>
                </a:ext>
              </a:extLst>
            </p:cNvPr>
            <p:cNvSpPr txBox="1"/>
            <p:nvPr/>
          </p:nvSpPr>
          <p:spPr>
            <a:xfrm>
              <a:off x="95647" y="48841"/>
              <a:ext cx="828940" cy="883667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74B838B5-D238-AA7B-48CF-7ED721D54D4F}"/>
              </a:ext>
            </a:extLst>
          </p:cNvPr>
          <p:cNvSpPr/>
          <p:nvPr/>
        </p:nvSpPr>
        <p:spPr>
          <a:xfrm>
            <a:off x="4777419" y="1026848"/>
            <a:ext cx="2436710" cy="1647825"/>
          </a:xfrm>
          <a:custGeom>
            <a:avLst/>
            <a:gdLst/>
            <a:ahLst/>
            <a:cxnLst/>
            <a:rect l="l" t="t" r="r" b="b"/>
            <a:pathLst>
              <a:path w="2436710" h="1647825">
                <a:moveTo>
                  <a:pt x="0" y="0"/>
                </a:moveTo>
                <a:lnTo>
                  <a:pt x="2436710" y="0"/>
                </a:lnTo>
                <a:lnTo>
                  <a:pt x="2436710" y="1647825"/>
                </a:lnTo>
                <a:lnTo>
                  <a:pt x="0" y="164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5302C22-006C-5DC1-0B8F-8ED1977F6650}"/>
              </a:ext>
            </a:extLst>
          </p:cNvPr>
          <p:cNvSpPr txBox="1"/>
          <p:nvPr/>
        </p:nvSpPr>
        <p:spPr>
          <a:xfrm>
            <a:off x="6276871" y="19050"/>
            <a:ext cx="5116078" cy="61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4200" dirty="0">
                <a:solidFill>
                  <a:srgbClr val="438A50"/>
                </a:solidFill>
                <a:latin typeface="Avenir Book" panose="02000503020000020003" pitchFamily="2" charset="0"/>
              </a:rPr>
              <a:t>NEXT STEP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BAC0FD2-D7FD-2937-213C-756236370844}"/>
              </a:ext>
            </a:extLst>
          </p:cNvPr>
          <p:cNvSpPr txBox="1"/>
          <p:nvPr/>
        </p:nvSpPr>
        <p:spPr>
          <a:xfrm>
            <a:off x="5660602" y="1435233"/>
            <a:ext cx="3174308" cy="303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1.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Fase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Propedeutica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Gruppo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gestione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Gruppi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omogenei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Cronoprogramma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1E49353-6D7B-2246-422F-9D1A03FC803C}"/>
              </a:ext>
            </a:extLst>
          </p:cNvPr>
          <p:cNvSpPr txBox="1"/>
          <p:nvPr/>
        </p:nvSpPr>
        <p:spPr>
          <a:xfrm>
            <a:off x="9427295" y="1635258"/>
            <a:ext cx="3590404" cy="262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2.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Preliminare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Liste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controllo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INAIL​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Calcolo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indice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Presentazione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​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CC357F8-F935-F843-596D-C511EA7FF133}"/>
              </a:ext>
            </a:extLst>
          </p:cNvPr>
          <p:cNvSpPr txBox="1"/>
          <p:nvPr/>
        </p:nvSpPr>
        <p:spPr>
          <a:xfrm>
            <a:off x="5464718" y="5790564"/>
            <a:ext cx="3370192" cy="327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3.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Valutazione</a:t>
            </a: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approfondita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Questionario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WOSEQ  </a:t>
            </a:r>
            <a:r>
              <a:rPr lang="en-US" sz="2300" i="1" dirty="0" err="1">
                <a:solidFill>
                  <a:srgbClr val="FF0000"/>
                </a:solidFill>
                <a:latin typeface="Avenir Book" panose="02000503020000020003" pitchFamily="2" charset="0"/>
              </a:rPr>
              <a:t>Trasporto</a:t>
            </a:r>
            <a:r>
              <a:rPr lang="en-US" sz="2300" i="1" dirty="0">
                <a:solidFill>
                  <a:srgbClr val="FF0000"/>
                </a:solidFill>
                <a:latin typeface="Avenir Book" panose="02000503020000020003" pitchFamily="2" charset="0"/>
              </a:rPr>
              <a:t> </a:t>
            </a:r>
            <a:r>
              <a:rPr lang="en-US" sz="2300" i="1" dirty="0" err="1">
                <a:solidFill>
                  <a:srgbClr val="FF0000"/>
                </a:solidFill>
                <a:latin typeface="Avenir Book" panose="02000503020000020003" pitchFamily="2" charset="0"/>
              </a:rPr>
              <a:t>su</a:t>
            </a:r>
            <a:r>
              <a:rPr lang="en-US" sz="2300" i="1" dirty="0">
                <a:solidFill>
                  <a:srgbClr val="FF0000"/>
                </a:solidFill>
                <a:latin typeface="Avenir Book" panose="02000503020000020003" pitchFamily="2" charset="0"/>
              </a:rPr>
              <a:t> </a:t>
            </a:r>
            <a:r>
              <a:rPr lang="en-US" sz="2300" i="1" dirty="0" err="1">
                <a:solidFill>
                  <a:srgbClr val="FF0000"/>
                </a:solidFill>
                <a:latin typeface="Avenir Book" panose="02000503020000020003" pitchFamily="2" charset="0"/>
              </a:rPr>
              <a:t>Rotaia</a:t>
            </a:r>
            <a:endParaRPr lang="en-US" sz="2300" i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-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Interviste</a:t>
            </a:r>
            <a:endParaRPr lang="en-US" sz="2300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      - Focus group</a:t>
            </a:r>
          </a:p>
          <a:p>
            <a:pPr>
              <a:lnSpc>
                <a:spcPts val="1399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D486CECE-C4DC-44A7-8E39-F3C5E222A3A3}"/>
              </a:ext>
            </a:extLst>
          </p:cNvPr>
          <p:cNvSpPr txBox="1"/>
          <p:nvPr/>
        </p:nvSpPr>
        <p:spPr>
          <a:xfrm rot="-5400000">
            <a:off x="-3256210" y="515325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AF2AE56E-A530-018F-678C-DE9D45D9E6F1}"/>
              </a:ext>
            </a:extLst>
          </p:cNvPr>
          <p:cNvSpPr txBox="1"/>
          <p:nvPr/>
        </p:nvSpPr>
        <p:spPr>
          <a:xfrm>
            <a:off x="9408245" y="5753100"/>
            <a:ext cx="3481090" cy="344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438A50"/>
                </a:solidFill>
                <a:latin typeface="Avenir Book" panose="02000503020000020003" pitchFamily="2" charset="0"/>
              </a:rPr>
              <a:t>4. </a:t>
            </a: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Pianificazione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4480"/>
              </a:lnSpc>
            </a:pPr>
            <a:r>
              <a:rPr lang="en-US" sz="32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interventi</a:t>
            </a:r>
            <a:endParaRPr lang="en-US" sz="3200" b="1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algn="ctr">
              <a:lnSpc>
                <a:spcPts val="1960"/>
              </a:lnSpc>
            </a:pPr>
            <a:endParaRPr lang="en-US" sz="32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Restituzione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risultati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​ e 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trend </a:t>
            </a:r>
            <a:r>
              <a:rPr lang="en-US" sz="2300" dirty="0" err="1">
                <a:solidFill>
                  <a:srgbClr val="FF0000"/>
                </a:solidFill>
                <a:latin typeface="Avenir Book" panose="02000503020000020003" pitchFamily="2" charset="0"/>
              </a:rPr>
              <a:t>rischio</a:t>
            </a:r>
            <a:r>
              <a:rPr lang="en-US" sz="2300" dirty="0">
                <a:solidFill>
                  <a:srgbClr val="FF0000"/>
                </a:solidFill>
                <a:latin typeface="Avenir Book" panose="02000503020000020003" pitchFamily="2" charset="0"/>
              </a:rPr>
              <a:t> SLC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Azioni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miglioramento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     - </a:t>
            </a:r>
            <a:r>
              <a:rPr lang="en-US" sz="2300" dirty="0" err="1">
                <a:solidFill>
                  <a:srgbClr val="000000"/>
                </a:solidFill>
                <a:latin typeface="Avenir Book" panose="02000503020000020003" pitchFamily="2" charset="0"/>
              </a:rPr>
              <a:t>Comunicazione</a:t>
            </a:r>
            <a:r>
              <a:rPr lang="en-US" sz="2300" dirty="0">
                <a:solidFill>
                  <a:srgbClr val="000000"/>
                </a:solidFill>
                <a:latin typeface="Avenir Book" panose="02000503020000020003" pitchFamily="2" charset="0"/>
              </a:rPr>
              <a:t> ​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799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5">
            <a:extLst>
              <a:ext uri="{FF2B5EF4-FFF2-40B4-BE49-F238E27FC236}">
                <a16:creationId xmlns:a16="http://schemas.microsoft.com/office/drawing/2014/main" id="{1BACA3B2-91D9-F5E5-F5BB-8F514AC702D3}"/>
              </a:ext>
            </a:extLst>
          </p:cNvPr>
          <p:cNvGrpSpPr/>
          <p:nvPr/>
        </p:nvGrpSpPr>
        <p:grpSpPr>
          <a:xfrm>
            <a:off x="1295400" y="1943100"/>
            <a:ext cx="7045438" cy="4269917"/>
            <a:chOff x="2000972" y="502717"/>
            <a:chExt cx="7456170" cy="4502785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9C451B46-7A8A-7E72-939A-668F2339B79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0972" y="502717"/>
              <a:ext cx="4607189" cy="4502364"/>
            </a:xfrm>
            <a:prstGeom prst="rect">
              <a:avLst/>
            </a:prstGeom>
          </p:spPr>
        </p:pic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177A9B24-745F-9917-78FF-A0019AA17F7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1785" y="502728"/>
              <a:ext cx="866375" cy="450869"/>
            </a:xfrm>
            <a:prstGeom prst="rect">
              <a:avLst/>
            </a:prstGeom>
          </p:spPr>
        </p:pic>
        <p:pic>
          <p:nvPicPr>
            <p:cNvPr id="7" name="object 8">
              <a:extLst>
                <a:ext uri="{FF2B5EF4-FFF2-40B4-BE49-F238E27FC236}">
                  <a16:creationId xmlns:a16="http://schemas.microsoft.com/office/drawing/2014/main" id="{1DA9A7E5-9750-24C3-A174-09E41B7F905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102" y="953598"/>
              <a:ext cx="608059" cy="450874"/>
            </a:xfrm>
            <a:prstGeom prst="rect">
              <a:avLst/>
            </a:prstGeom>
          </p:spPr>
        </p:pic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D16C6FF3-865A-5F06-B562-6FB4CA6478F1}"/>
                </a:ext>
              </a:extLst>
            </p:cNvPr>
            <p:cNvSpPr/>
            <p:nvPr/>
          </p:nvSpPr>
          <p:spPr>
            <a:xfrm>
              <a:off x="6174973" y="2822446"/>
              <a:ext cx="3281679" cy="62865"/>
            </a:xfrm>
            <a:custGeom>
              <a:avLst/>
              <a:gdLst/>
              <a:ahLst/>
              <a:cxnLst/>
              <a:rect l="l" t="t" r="r" b="b"/>
              <a:pathLst>
                <a:path w="3281679" h="62864">
                  <a:moveTo>
                    <a:pt x="3218776" y="0"/>
                  </a:moveTo>
                  <a:lnTo>
                    <a:pt x="3218776" y="62825"/>
                  </a:lnTo>
                  <a:lnTo>
                    <a:pt x="3260659" y="41883"/>
                  </a:lnTo>
                  <a:lnTo>
                    <a:pt x="3229259" y="41883"/>
                  </a:lnTo>
                  <a:lnTo>
                    <a:pt x="3229259" y="20941"/>
                  </a:lnTo>
                  <a:lnTo>
                    <a:pt x="3260659" y="20941"/>
                  </a:lnTo>
                  <a:lnTo>
                    <a:pt x="3218776" y="0"/>
                  </a:lnTo>
                  <a:close/>
                </a:path>
                <a:path w="3281679" h="62864">
                  <a:moveTo>
                    <a:pt x="0" y="20940"/>
                  </a:moveTo>
                  <a:lnTo>
                    <a:pt x="0" y="41882"/>
                  </a:lnTo>
                  <a:lnTo>
                    <a:pt x="3229259" y="41883"/>
                  </a:lnTo>
                  <a:lnTo>
                    <a:pt x="3218776" y="41883"/>
                  </a:lnTo>
                  <a:lnTo>
                    <a:pt x="3218776" y="20941"/>
                  </a:lnTo>
                  <a:lnTo>
                    <a:pt x="3229259" y="20941"/>
                  </a:lnTo>
                  <a:lnTo>
                    <a:pt x="0" y="20940"/>
                  </a:lnTo>
                  <a:close/>
                </a:path>
                <a:path w="3281679" h="62864">
                  <a:moveTo>
                    <a:pt x="3260659" y="20941"/>
                  </a:moveTo>
                  <a:lnTo>
                    <a:pt x="3229259" y="20941"/>
                  </a:lnTo>
                  <a:lnTo>
                    <a:pt x="3229259" y="41883"/>
                  </a:lnTo>
                  <a:lnTo>
                    <a:pt x="3260661" y="41882"/>
                  </a:lnTo>
                  <a:lnTo>
                    <a:pt x="3281601" y="31412"/>
                  </a:lnTo>
                  <a:lnTo>
                    <a:pt x="3260659" y="209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C6F97D5E-A5BE-4F8B-9E04-2DFEDC8D1EE2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Bef>
                <a:spcPts val="120"/>
              </a:spcBef>
            </a:pPr>
            <a:r>
              <a:rPr lang="it-IT" sz="3200" b="1" dirty="0">
                <a:latin typeface="Avenir Book" panose="02000503020000020003" pitchFamily="2" charset="0"/>
                <a:cs typeface="Calibri"/>
              </a:rPr>
              <a:t>VALUTAZIONE PRELIMINARE – Raccolta dati oggettivi tramite piattaforma proprietaria PERLAB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2752D2C5-2393-8895-FF7F-29E4CAB617D0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DAE458C-229B-3B94-4F87-DCFE329C4261}"/>
              </a:ext>
            </a:extLst>
          </p:cNvPr>
          <p:cNvGrpSpPr/>
          <p:nvPr/>
        </p:nvGrpSpPr>
        <p:grpSpPr>
          <a:xfrm>
            <a:off x="8521700" y="1640198"/>
            <a:ext cx="9385300" cy="8343394"/>
            <a:chOff x="8521700" y="1640198"/>
            <a:chExt cx="9385300" cy="8343394"/>
          </a:xfrm>
        </p:grpSpPr>
        <p:pic>
          <p:nvPicPr>
            <p:cNvPr id="14" name="Immagine 13" descr="Immagine che contiene testo, schermata, documento, Carattere&#10;&#10;Descrizione generata automaticamente">
              <a:extLst>
                <a:ext uri="{FF2B5EF4-FFF2-40B4-BE49-F238E27FC236}">
                  <a16:creationId xmlns:a16="http://schemas.microsoft.com/office/drawing/2014/main" id="{042DB9E1-B98F-792B-7F3C-A04CB37EA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700" y="1640198"/>
              <a:ext cx="9385300" cy="8177540"/>
            </a:xfrm>
            <a:prstGeom prst="rect">
              <a:avLst/>
            </a:prstGeom>
          </p:spPr>
        </p:pic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41177707-2365-4044-FC9C-D4CD3FC31EA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5908" y="9715500"/>
              <a:ext cx="1998604" cy="268092"/>
            </a:xfrm>
            <a:prstGeom prst="rect">
              <a:avLst/>
            </a:prstGeom>
          </p:spPr>
        </p:pic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2F5FC8E7-9EAD-43C7-3BDB-A775A4C8B40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9675" y="8205414"/>
              <a:ext cx="3359525" cy="952013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9DBCDAB-C17E-4D96-08F6-F4E06617D6ED}"/>
              </a:ext>
            </a:extLst>
          </p:cNvPr>
          <p:cNvGrpSpPr/>
          <p:nvPr/>
        </p:nvGrpSpPr>
        <p:grpSpPr>
          <a:xfrm>
            <a:off x="228600" y="9807594"/>
            <a:ext cx="2866147" cy="373062"/>
            <a:chOff x="9251115" y="6489227"/>
            <a:chExt cx="2866147" cy="373062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C886F176-E909-D94E-6C16-E8AE44AD67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F5ADFB56-9A32-7B8C-7BDA-37EB9304A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8F0EFB16-8CD7-199C-EBC9-5B5970091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152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2EE86D1-050F-D79D-D778-60F001404FF1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Bef>
                <a:spcPts val="120"/>
              </a:spcBef>
            </a:pPr>
            <a:r>
              <a:rPr lang="it-IT" sz="3200" b="1" dirty="0">
                <a:latin typeface="Avenir Book" panose="02000503020000020003" pitchFamily="2" charset="0"/>
                <a:cs typeface="Calibri"/>
              </a:rPr>
              <a:t>VALUTAZIONE PRELIMINARE – Raccolta dati oggettivi tramite piattaforma proprietaria PERLAB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15349D2D-282D-E8DD-C997-3BF01497DABB}"/>
              </a:ext>
            </a:extLst>
          </p:cNvPr>
          <p:cNvGrpSpPr/>
          <p:nvPr/>
        </p:nvGrpSpPr>
        <p:grpSpPr>
          <a:xfrm>
            <a:off x="3479800" y="2057399"/>
            <a:ext cx="11303000" cy="6158361"/>
            <a:chOff x="3479800" y="2057399"/>
            <a:chExt cx="11303000" cy="6158361"/>
          </a:xfrm>
        </p:grpSpPr>
        <p:pic>
          <p:nvPicPr>
            <p:cNvPr id="4" name="Immagine 3" descr="Immagine che contiene testo, software, Pagina Web, schermata&#10;&#10;Descrizione generata automaticamente">
              <a:extLst>
                <a:ext uri="{FF2B5EF4-FFF2-40B4-BE49-F238E27FC236}">
                  <a16:creationId xmlns:a16="http://schemas.microsoft.com/office/drawing/2014/main" id="{7BECF5E8-7FF8-FBFE-376F-FF64796EB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800" y="2057399"/>
              <a:ext cx="11303000" cy="615836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EA75D57-9CD9-158F-EB9E-28EA446B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100" y="8032617"/>
              <a:ext cx="1676400" cy="163189"/>
            </a:xfrm>
            <a:prstGeom prst="rect">
              <a:avLst/>
            </a:prstGeom>
          </p:spPr>
        </p:pic>
      </p:grpSp>
      <p:sp>
        <p:nvSpPr>
          <p:cNvPr id="3" name="TextBox 5">
            <a:extLst>
              <a:ext uri="{FF2B5EF4-FFF2-40B4-BE49-F238E27FC236}">
                <a16:creationId xmlns:a16="http://schemas.microsoft.com/office/drawing/2014/main" id="{C4294B54-1F04-AEFF-5DDB-F86D12008312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9EFA64BF-9DE9-CAE5-4BB7-472C0A71D8ED}"/>
              </a:ext>
            </a:extLst>
          </p:cNvPr>
          <p:cNvGrpSpPr/>
          <p:nvPr/>
        </p:nvGrpSpPr>
        <p:grpSpPr>
          <a:xfrm>
            <a:off x="228600" y="9807594"/>
            <a:ext cx="2866147" cy="373062"/>
            <a:chOff x="9251115" y="6489227"/>
            <a:chExt cx="2866147" cy="373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C94181-F9B6-B5A4-9248-DD75098B4B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EFD9D90D-7700-6EF9-5A9B-6F53AB589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magine 9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8DC474B1-242A-7C93-D33D-73A6C5A3B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21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2EE86D1-050F-D79D-D778-60F001404FF1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Bef>
                <a:spcPts val="120"/>
              </a:spcBef>
            </a:pPr>
            <a:r>
              <a:rPr lang="it-IT" sz="3200" b="1" dirty="0">
                <a:latin typeface="Avenir Book" panose="02000503020000020003" pitchFamily="2" charset="0"/>
                <a:cs typeface="Calibri"/>
              </a:rPr>
              <a:t>VALUTAZIONE PRELIMINARE – Raccolta dati oggettivi tramite piattaforma proprietaria PERLAB</a:t>
            </a:r>
          </a:p>
        </p:txBody>
      </p:sp>
      <p:pic>
        <p:nvPicPr>
          <p:cNvPr id="5" name="Immagine 4" descr="Immagine che contiene testo, schermata, numero, documento&#10;&#10;Descrizione generata automaticamente">
            <a:extLst>
              <a:ext uri="{FF2B5EF4-FFF2-40B4-BE49-F238E27FC236}">
                <a16:creationId xmlns:a16="http://schemas.microsoft.com/office/drawing/2014/main" id="{885B9E94-E12A-C406-512C-3DEA15862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85900"/>
            <a:ext cx="7137400" cy="7518400"/>
          </a:xfrm>
          <a:prstGeom prst="rect">
            <a:avLst/>
          </a:prstGeom>
        </p:spPr>
      </p:pic>
      <p:pic>
        <p:nvPicPr>
          <p:cNvPr id="9" name="Immagine 8" descr="Immagine che contiene testo, schermata, documento, numero&#10;&#10;Descrizione generata automaticamente">
            <a:extLst>
              <a:ext uri="{FF2B5EF4-FFF2-40B4-BE49-F238E27FC236}">
                <a16:creationId xmlns:a16="http://schemas.microsoft.com/office/drawing/2014/main" id="{4F364194-2B02-0603-2138-3CCC8EC6B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33" y="1663700"/>
            <a:ext cx="8430612" cy="7234474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4B7F1588-3901-BA24-0022-F21D4E507F0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25400" y="8862943"/>
            <a:ext cx="2115118" cy="282713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F8AC3D6B-8B85-43EE-92A1-E734EEBA52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4141" y="8826819"/>
            <a:ext cx="2115118" cy="282713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33D2604-2702-097E-422D-758707690B31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098EC60-8E0E-6D37-B755-280A30D0AD56}"/>
              </a:ext>
            </a:extLst>
          </p:cNvPr>
          <p:cNvGrpSpPr/>
          <p:nvPr/>
        </p:nvGrpSpPr>
        <p:grpSpPr>
          <a:xfrm>
            <a:off x="228600" y="9807594"/>
            <a:ext cx="2866147" cy="373062"/>
            <a:chOff x="9251115" y="6489227"/>
            <a:chExt cx="2866147" cy="37306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0EA4416A-4A58-B18A-9753-F6EFB0ECC9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EB058FAA-CBF4-9F18-47B7-EB83148DA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magine 7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15A932E3-70A5-61BD-9278-F9C926D68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455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565A92C-A77F-3D91-69BE-B2DC7F53FD6B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Bef>
                <a:spcPts val="120"/>
              </a:spcBef>
            </a:pPr>
            <a:r>
              <a:rPr lang="it-IT" sz="3200" b="1">
                <a:latin typeface="Avenir Book" panose="02000503020000020003" pitchFamily="2" charset="0"/>
                <a:cs typeface="Calibri"/>
              </a:rPr>
              <a:t>VALUTAZIONE PRELIMINARE – Raccolta dati oggettivi tramite piattaforma proprietaria PERLAB</a:t>
            </a:r>
            <a:endParaRPr lang="it-IT" sz="3200" b="1" dirty="0">
              <a:latin typeface="Avenir Book" panose="02000503020000020003" pitchFamily="2" charset="0"/>
              <a:cs typeface="Calibri"/>
            </a:endParaRPr>
          </a:p>
        </p:txBody>
      </p:sp>
      <p:pic>
        <p:nvPicPr>
          <p:cNvPr id="4" name="Immagine 3" descr="Immagine che contiene testo, schermata, documento, numero&#10;&#10;Descrizione generata automaticamente">
            <a:extLst>
              <a:ext uri="{FF2B5EF4-FFF2-40B4-BE49-F238E27FC236}">
                <a16:creationId xmlns:a16="http://schemas.microsoft.com/office/drawing/2014/main" id="{EC1FDD85-E11B-813D-3C74-6D21292E4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"/>
          <a:stretch/>
        </p:blipFill>
        <p:spPr>
          <a:xfrm>
            <a:off x="1153209" y="1485068"/>
            <a:ext cx="7583124" cy="6096832"/>
          </a:xfrm>
          <a:prstGeom prst="rect">
            <a:avLst/>
          </a:prstGeom>
        </p:spPr>
      </p:pic>
      <p:pic>
        <p:nvPicPr>
          <p:cNvPr id="7" name="Immagine 6" descr="Immagine che contiene testo, schermata, documento, numero&#10;&#10;Descrizione generata automaticamente">
            <a:extLst>
              <a:ext uri="{FF2B5EF4-FFF2-40B4-BE49-F238E27FC236}">
                <a16:creationId xmlns:a16="http://schemas.microsoft.com/office/drawing/2014/main" id="{027DAF75-0D68-0222-E9F7-482B109EB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560" y="1450716"/>
            <a:ext cx="7079040" cy="6248400"/>
          </a:xfrm>
          <a:prstGeom prst="rect">
            <a:avLst/>
          </a:prstGeom>
        </p:spPr>
      </p:pic>
      <p:pic>
        <p:nvPicPr>
          <p:cNvPr id="8" name="object 1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8D613D47-600D-EFE5-E68B-DDBD2BB2A9A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63800" y="8191500"/>
            <a:ext cx="2766177" cy="1821352"/>
          </a:xfrm>
          <a:prstGeom prst="rect">
            <a:avLst/>
          </a:prstGeom>
        </p:spPr>
      </p:pic>
      <p:pic>
        <p:nvPicPr>
          <p:cNvPr id="9" name="object 13" descr="Immagine che contiene cerchio, Policromia, astronomia&#10;&#10;Descrizione generata automaticamente">
            <a:extLst>
              <a:ext uri="{FF2B5EF4-FFF2-40B4-BE49-F238E27FC236}">
                <a16:creationId xmlns:a16="http://schemas.microsoft.com/office/drawing/2014/main" id="{8415AEDD-92DA-5AC1-602C-A02756B6A1D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43338" y="9049229"/>
            <a:ext cx="1751443" cy="639224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58A16C50-E311-F1C0-462D-CE0A99A774D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7212" y="7592291"/>
            <a:ext cx="2115118" cy="282713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F4FC79ED-9769-D11C-1033-6CEB86DCA99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33521" y="7693574"/>
            <a:ext cx="2115118" cy="282713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1E0CBA9-7A93-AA44-D4A9-45341B7E760D}"/>
              </a:ext>
            </a:extLst>
          </p:cNvPr>
          <p:cNvSpPr txBox="1"/>
          <p:nvPr/>
        </p:nvSpPr>
        <p:spPr>
          <a:xfrm rot="16200000">
            <a:off x="-3395005" y="5554550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69279A7-D20E-2937-7434-3262906A2328}"/>
              </a:ext>
            </a:extLst>
          </p:cNvPr>
          <p:cNvGrpSpPr/>
          <p:nvPr/>
        </p:nvGrpSpPr>
        <p:grpSpPr>
          <a:xfrm>
            <a:off x="228600" y="9807594"/>
            <a:ext cx="2866147" cy="373062"/>
            <a:chOff x="9251115" y="6489227"/>
            <a:chExt cx="2866147" cy="37306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AC8914FE-B6CF-23B6-6F9C-D28123BC0B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5C9CBAA9-0C19-6281-08A4-E9D79C287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magine 12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29F869B7-03D9-0311-E66C-47E723B4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1704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2EE86D1-050F-D79D-D778-60F001404FF1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Bef>
                <a:spcPts val="120"/>
              </a:spcBef>
            </a:pPr>
            <a:r>
              <a:rPr lang="it-IT" sz="3200" b="1" dirty="0">
                <a:latin typeface="Avenir Book" panose="02000503020000020003" pitchFamily="2" charset="0"/>
                <a:cs typeface="Calibri"/>
              </a:rPr>
              <a:t>VALUTAZIONE PRELIMINARE – Raccolta dati oggettivi tramite piattaforma proprietaria PERLAB</a:t>
            </a: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68D3D28A-959D-2936-DCDB-1258A963ED8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1525" y="6521522"/>
            <a:ext cx="2115118" cy="282713"/>
          </a:xfrm>
          <a:prstGeom prst="rect">
            <a:avLst/>
          </a:prstGeom>
        </p:spPr>
      </p:pic>
      <p:grpSp>
        <p:nvGrpSpPr>
          <p:cNvPr id="8" name="object 7">
            <a:extLst>
              <a:ext uri="{FF2B5EF4-FFF2-40B4-BE49-F238E27FC236}">
                <a16:creationId xmlns:a16="http://schemas.microsoft.com/office/drawing/2014/main" id="{8D1E3650-1F1B-2DCF-19DE-0D9605E71259}"/>
              </a:ext>
            </a:extLst>
          </p:cNvPr>
          <p:cNvGrpSpPr/>
          <p:nvPr/>
        </p:nvGrpSpPr>
        <p:grpSpPr>
          <a:xfrm>
            <a:off x="5481018" y="4219786"/>
            <a:ext cx="7731759" cy="2110740"/>
            <a:chOff x="6156283" y="4508573"/>
            <a:chExt cx="7731759" cy="2110740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A46854F-F6A2-614C-F671-6F313FEDB3D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7109" y="5191266"/>
              <a:ext cx="6374487" cy="818346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DB091343-D3FD-9DAB-D897-25144210296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283" y="4508573"/>
              <a:ext cx="7731219" cy="2110471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020DAF6-8B90-D516-B15C-F7A05D7A401B}"/>
              </a:ext>
            </a:extLst>
          </p:cNvPr>
          <p:cNvGrpSpPr/>
          <p:nvPr/>
        </p:nvGrpSpPr>
        <p:grpSpPr>
          <a:xfrm>
            <a:off x="1600200" y="2247900"/>
            <a:ext cx="15413879" cy="1655907"/>
            <a:chOff x="1600200" y="2247900"/>
            <a:chExt cx="15413879" cy="1655907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1DA549B8-F772-E252-7385-3ABB3F71203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200" y="2247900"/>
              <a:ext cx="15413879" cy="1655907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E893F3D-D039-CED7-F240-C745D5DEE747}"/>
                </a:ext>
              </a:extLst>
            </p:cNvPr>
            <p:cNvSpPr txBox="1"/>
            <p:nvPr/>
          </p:nvSpPr>
          <p:spPr>
            <a:xfrm>
              <a:off x="4419600" y="3308113"/>
              <a:ext cx="2667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Avenir Book" panose="02000503020000020003" pitchFamily="2" charset="0"/>
                </a:rPr>
                <a:t>Gruppo omogeneo 1</a:t>
              </a:r>
              <a:endParaRPr b="1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E92311AB-4707-5D2E-9581-FD50544816A9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6C13498-010B-3ED3-7982-B613D596DF63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251F1A96-15F0-D777-2CCD-E643C3FE6A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BA25F637-0541-7C9C-CF77-628FD4002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magine 13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FA7747C6-DB35-F61C-3E82-35A63CA1F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67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3082744"/>
            <a:ext cx="10252856" cy="495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293" lvl="1" indent="-304146">
              <a:lnSpc>
                <a:spcPts val="3944"/>
              </a:lnSpc>
              <a:buFont typeface="Arial"/>
              <a:buChar char="•"/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FISICHE: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emicrania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tensione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muscolare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problemi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digestivi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aumento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cortisolo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mancanza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appetito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>
              <a:lnSpc>
                <a:spcPts val="3944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3944"/>
              </a:lnSpc>
              <a:buFont typeface="Arial"/>
              <a:buChar char="•"/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EMOTIVE: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cattivo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umore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irritabilità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depressione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perdita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autostima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motivazione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senso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alienazione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>
              <a:lnSpc>
                <a:spcPts val="3944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3944"/>
              </a:lnSpc>
              <a:buFont typeface="Arial"/>
              <a:buChar char="•"/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COMPORTAMENTALI: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consumo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alcool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fumo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cibo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droghe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disturbi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sonno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>
              <a:lnSpc>
                <a:spcPts val="3944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 algn="l">
              <a:lnSpc>
                <a:spcPts val="3944"/>
              </a:lnSpc>
              <a:buFont typeface="Arial"/>
              <a:buChar char="•"/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COGNITIVE: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mancanza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concentrazione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difficoltà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ad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apprendere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cose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nuove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memorizzare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ricordare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indecisione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pensiero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negativo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29835" y="5634132"/>
            <a:ext cx="5429465" cy="36241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-5400000">
            <a:off x="-3470202" y="5143677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6C07206-86B9-687F-5A62-6786D7A60207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rgbClr val="FDFEFE"/>
                </a:solidFill>
                <a:latin typeface="Avenir Book" panose="02000503020000020003" pitchFamily="2" charset="0"/>
              </a:rPr>
              <a:t>CONSEGUENZE DELLO STRESS SULL'INDIVIDUO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958C2F2-12B1-7F9F-EDA6-E4C1F272816D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6B2C5AC2-261B-91E7-D58E-18238993DD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FC549A31-D54D-4E29-1951-28BB90011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F1F6808B-602F-7D4C-D2CB-E56251FB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77811" y="5890987"/>
            <a:ext cx="6181489" cy="32609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843362"/>
            <a:ext cx="8697970" cy="379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2"/>
              </a:lnSpc>
            </a:pPr>
            <a:r>
              <a:rPr lang="en-US" sz="2000" dirty="0">
                <a:solidFill>
                  <a:srgbClr val="FF0000"/>
                </a:solidFill>
                <a:latin typeface="Avenir Book" panose="02000503020000020003" pitchFamily="2" charset="0"/>
              </a:rPr>
              <a:t>NOME COGNOME CONSULENTE PERLAB </a:t>
            </a:r>
          </a:p>
          <a:p>
            <a:pPr>
              <a:lnSpc>
                <a:spcPts val="3672"/>
              </a:lnSpc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RUOLO CONSULENTE PERLAB</a:t>
            </a:r>
          </a:p>
          <a:p>
            <a:pPr>
              <a:lnSpc>
                <a:spcPts val="3672"/>
              </a:lnSpc>
            </a:pPr>
            <a:r>
              <a:rPr lang="en-US" sz="2000" dirty="0" err="1">
                <a:solidFill>
                  <a:srgbClr val="FF1616"/>
                </a:solidFill>
                <a:latin typeface="Avenir Book" panose="02000503020000020003" pitchFamily="2" charset="0"/>
              </a:rPr>
              <a:t>nome.cognome@perlab.net</a:t>
            </a:r>
            <a:endParaRPr lang="en-US" sz="2000" dirty="0">
              <a:solidFill>
                <a:srgbClr val="FF1616"/>
              </a:solidFill>
              <a:latin typeface="Avenir Book" panose="02000503020000020003" pitchFamily="2" charset="0"/>
            </a:endParaRPr>
          </a:p>
          <a:p>
            <a:pPr>
              <a:lnSpc>
                <a:spcPts val="3672"/>
              </a:lnSpc>
            </a:pPr>
            <a:r>
              <a:rPr lang="en-US" sz="2000" dirty="0">
                <a:solidFill>
                  <a:srgbClr val="FF1616"/>
                </a:solidFill>
                <a:latin typeface="Avenir Book" panose="02000503020000020003" pitchFamily="2" charset="0"/>
              </a:rPr>
              <a:t>349 3158338</a:t>
            </a:r>
          </a:p>
          <a:p>
            <a:pPr>
              <a:lnSpc>
                <a:spcPts val="3672"/>
              </a:lnSpc>
            </a:pPr>
            <a:endParaRPr lang="en-US" sz="2000" dirty="0">
              <a:solidFill>
                <a:srgbClr val="FF1616"/>
              </a:solidFill>
              <a:latin typeface="Avenir Book" panose="02000503020000020003" pitchFamily="2" charset="0"/>
            </a:endParaRPr>
          </a:p>
          <a:p>
            <a:pPr>
              <a:lnSpc>
                <a:spcPts val="2754"/>
              </a:lnSpc>
            </a:pPr>
            <a:r>
              <a:rPr lang="en-US" sz="2000" dirty="0">
                <a:solidFill>
                  <a:srgbClr val="438A57"/>
                </a:solidFill>
                <a:latin typeface="Avenir Book" panose="02000503020000020003" pitchFamily="2" charset="0"/>
              </a:rPr>
              <a:t>PERLAB </a:t>
            </a:r>
            <a:r>
              <a:rPr lang="en-US" sz="2000" dirty="0" err="1">
                <a:solidFill>
                  <a:srgbClr val="438A57"/>
                </a:solidFill>
                <a:latin typeface="Avenir Book" panose="02000503020000020003" pitchFamily="2" charset="0"/>
              </a:rPr>
              <a:t>srls</a:t>
            </a:r>
            <a:endParaRPr lang="en-US" sz="2000" dirty="0">
              <a:solidFill>
                <a:srgbClr val="438A57"/>
              </a:solidFill>
              <a:latin typeface="Avenir Book" panose="02000503020000020003" pitchFamily="2" charset="0"/>
            </a:endParaRPr>
          </a:p>
          <a:p>
            <a:pPr>
              <a:lnSpc>
                <a:spcPts val="2754"/>
              </a:lnSpc>
            </a:pPr>
            <a:r>
              <a:rPr lang="en-US" sz="2000" dirty="0" err="1">
                <a:solidFill>
                  <a:srgbClr val="438A57"/>
                </a:solidFill>
                <a:latin typeface="Avenir Book" panose="02000503020000020003" pitchFamily="2" charset="0"/>
              </a:rPr>
              <a:t>Società</a:t>
            </a:r>
            <a:r>
              <a:rPr lang="en-US" sz="2000" dirty="0">
                <a:solidFill>
                  <a:srgbClr val="438A57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438A57"/>
                </a:solidFill>
                <a:latin typeface="Avenir Book" panose="02000503020000020003" pitchFamily="2" charset="0"/>
              </a:rPr>
              <a:t>Unipersonale</a:t>
            </a:r>
            <a:endParaRPr lang="en-US" sz="2000" dirty="0">
              <a:solidFill>
                <a:srgbClr val="438A57"/>
              </a:solidFill>
              <a:latin typeface="Avenir Book" panose="02000503020000020003" pitchFamily="2" charset="0"/>
            </a:endParaRPr>
          </a:p>
          <a:p>
            <a:pPr>
              <a:lnSpc>
                <a:spcPts val="2754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Via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Erbosa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, 8</a:t>
            </a:r>
          </a:p>
          <a:p>
            <a:pPr>
              <a:lnSpc>
                <a:spcPts val="2754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Firenze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84" r="384" b="1450"/>
          <a:stretch>
            <a:fillRect/>
          </a:stretch>
        </p:blipFill>
        <p:spPr>
          <a:xfrm>
            <a:off x="3450731" y="1028700"/>
            <a:ext cx="11386538" cy="228052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133765" y="9673590"/>
            <a:ext cx="500316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dirty="0" err="1">
                <a:solidFill>
                  <a:srgbClr val="438A57"/>
                </a:solidFill>
                <a:latin typeface="Avenir Book" panose="02000503020000020003" pitchFamily="2" charset="0"/>
              </a:rPr>
              <a:t>www.perlab.net</a:t>
            </a:r>
            <a:endParaRPr lang="en-US" sz="3600" dirty="0">
              <a:solidFill>
                <a:srgbClr val="438A57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987494"/>
            <a:ext cx="16230600" cy="636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Assenteismo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Turnover</a:t>
            </a: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Errori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Infortuni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Demotivazione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Riduzione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Prestazione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608293" lvl="1" indent="-304146">
              <a:lnSpc>
                <a:spcPts val="4958"/>
              </a:lnSpc>
              <a:buFont typeface="Arial"/>
              <a:buChar char="•"/>
            </a:pP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Costi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Aziendali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>
              <a:lnSpc>
                <a:spcPts val="4958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>
              <a:lnSpc>
                <a:spcPts val="4958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algn="l">
              <a:lnSpc>
                <a:spcPts val="4958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I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costi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dello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stress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sul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lavoro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in Europa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sono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circa 240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miliardi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di euro 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l'anno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 (Eu-</a:t>
            </a:r>
            <a:r>
              <a:rPr lang="en-US" sz="2000" dirty="0" err="1">
                <a:solidFill>
                  <a:srgbClr val="212E23"/>
                </a:solidFill>
                <a:latin typeface="Avenir Book" panose="02000503020000020003" pitchFamily="2" charset="0"/>
              </a:rPr>
              <a:t>Osha</a:t>
            </a: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07727" y="4667704"/>
            <a:ext cx="4232523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1616"/>
                </a:solidFill>
                <a:latin typeface="Nunito"/>
              </a:rPr>
              <a:t>Inserire</a:t>
            </a:r>
            <a:r>
              <a:rPr lang="en-US" sz="2400" dirty="0">
                <a:solidFill>
                  <a:srgbClr val="FF1616"/>
                </a:solidFill>
                <a:latin typeface="Nunito"/>
              </a:rPr>
              <a:t> </a:t>
            </a:r>
            <a:r>
              <a:rPr lang="en-US" sz="2400" dirty="0" err="1">
                <a:solidFill>
                  <a:srgbClr val="FF1616"/>
                </a:solidFill>
                <a:latin typeface="Nunito"/>
              </a:rPr>
              <a:t>immagine</a:t>
            </a:r>
            <a:r>
              <a:rPr lang="en-US" sz="2400" dirty="0">
                <a:solidFill>
                  <a:srgbClr val="FF1616"/>
                </a:solidFill>
                <a:latin typeface="Nunito"/>
              </a:rPr>
              <a:t> </a:t>
            </a:r>
            <a:r>
              <a:rPr lang="en-US" sz="2400" dirty="0" err="1">
                <a:solidFill>
                  <a:srgbClr val="FF1616"/>
                </a:solidFill>
                <a:latin typeface="Nunito"/>
              </a:rPr>
              <a:t>delll'Azienda</a:t>
            </a:r>
            <a:endParaRPr lang="en-US" sz="2400" dirty="0">
              <a:solidFill>
                <a:srgbClr val="FF1616"/>
              </a:solidFill>
              <a:latin typeface="Nun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CECA5-A7DB-7A56-3BC0-876A7AF8F7FE}"/>
              </a:ext>
            </a:extLst>
          </p:cNvPr>
          <p:cNvSpPr txBox="1"/>
          <p:nvPr/>
        </p:nvSpPr>
        <p:spPr>
          <a:xfrm rot="-5400000">
            <a:off x="-3467869" y="5080092"/>
            <a:ext cx="8016893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0C2D55A-BE61-5C9C-FE36-A2D7E2B12901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rgbClr val="FDFEFE"/>
                </a:solidFill>
                <a:latin typeface="Avenir Book" panose="02000503020000020003" pitchFamily="2" charset="0"/>
              </a:rPr>
              <a:t>CONSEGUENZE DELLO STRESS SULL'ORGANIZZAZIONE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D4D3ECD-5AC4-68E3-88E7-47F62C52E4E1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56579A60-A3FC-CD88-59F7-531028FA31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4818D7CC-BB32-9DC1-7DCA-C8CF46D28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magine 7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924E1387-2C73-BB35-A0C0-DD309324D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>
            <a:extLst>
              <a:ext uri="{FF2B5EF4-FFF2-40B4-BE49-F238E27FC236}">
                <a16:creationId xmlns:a16="http://schemas.microsoft.com/office/drawing/2014/main" id="{3D70D575-661A-6FA6-D460-C583FCC4CEE8}"/>
              </a:ext>
            </a:extLst>
          </p:cNvPr>
          <p:cNvSpPr txBox="1"/>
          <p:nvPr/>
        </p:nvSpPr>
        <p:spPr>
          <a:xfrm>
            <a:off x="-59124" y="5109958"/>
            <a:ext cx="4381500" cy="4453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>
              <a:lnSpc>
                <a:spcPts val="3944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INFORTUNI</a:t>
            </a:r>
          </a:p>
          <a:p>
            <a:pPr marL="304147" lvl="1">
              <a:lnSpc>
                <a:spcPts val="3944"/>
              </a:lnSpc>
            </a:pPr>
            <a:r>
              <a:rPr lang="en-US" sz="2000" b="1" dirty="0">
                <a:latin typeface="Avenir Book" panose="02000503020000020003" pitchFamily="2" charset="0"/>
              </a:rPr>
              <a:t>703.432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nell’ultimo</a:t>
            </a:r>
            <a:r>
              <a:rPr lang="en-US" sz="2000" dirty="0">
                <a:latin typeface="Avenir Book" panose="02000503020000020003" pitchFamily="2" charset="0"/>
              </a:rPr>
              <a:t> anno,</a:t>
            </a:r>
          </a:p>
          <a:p>
            <a:pPr marL="304147" lvl="1">
              <a:lnSpc>
                <a:spcPts val="3944"/>
              </a:lnSpc>
            </a:pPr>
            <a:r>
              <a:rPr lang="en-US" sz="2000" dirty="0">
                <a:latin typeface="Avenir Book" panose="02000503020000020003" pitchFamily="2" charset="0"/>
              </a:rPr>
              <a:t>con un </a:t>
            </a:r>
            <a:r>
              <a:rPr lang="en-US" sz="2000" dirty="0" err="1">
                <a:latin typeface="Avenir Book" panose="02000503020000020003" pitchFamily="2" charset="0"/>
              </a:rPr>
              <a:t>aumento</a:t>
            </a:r>
            <a:r>
              <a:rPr lang="en-US" sz="2000" dirty="0">
                <a:latin typeface="Avenir Book" panose="02000503020000020003" pitchFamily="2" charset="0"/>
              </a:rPr>
              <a:t> del 24,6% rispetto </a:t>
            </a:r>
            <a:r>
              <a:rPr lang="en-US" sz="2000" dirty="0" err="1">
                <a:latin typeface="Avenir Book" panose="02000503020000020003" pitchFamily="2" charset="0"/>
              </a:rPr>
              <a:t>all’anno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precedente</a:t>
            </a:r>
            <a:r>
              <a:rPr lang="en-US" sz="2000" dirty="0">
                <a:latin typeface="Avenir Book" panose="02000503020000020003" pitchFamily="2" charset="0"/>
              </a:rPr>
              <a:t> (68.000 </a:t>
            </a:r>
            <a:r>
              <a:rPr lang="en-US" sz="2000" dirty="0" err="1">
                <a:latin typeface="Avenir Book" panose="02000503020000020003" pitchFamily="2" charset="0"/>
              </a:rPr>
              <a:t>casi</a:t>
            </a:r>
            <a:r>
              <a:rPr lang="en-US" sz="2000" dirty="0">
                <a:latin typeface="Avenir Book" panose="02000503020000020003" pitchFamily="2" charset="0"/>
              </a:rPr>
              <a:t> in </a:t>
            </a:r>
            <a:r>
              <a:rPr lang="en-US" sz="2000" dirty="0" err="1">
                <a:latin typeface="Avenir Book" panose="02000503020000020003" pitchFamily="2" charset="0"/>
              </a:rPr>
              <a:t>più</a:t>
            </a:r>
            <a:r>
              <a:rPr lang="en-US" sz="2000" dirty="0">
                <a:latin typeface="Avenir Book" panose="02000503020000020003" pitchFamily="2" charset="0"/>
              </a:rPr>
              <a:t>* al </a:t>
            </a:r>
            <a:r>
              <a:rPr lang="en-US" sz="2000" dirty="0" err="1">
                <a:latin typeface="Avenir Book" panose="02000503020000020003" pitchFamily="2" charset="0"/>
              </a:rPr>
              <a:t>netto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delle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denunce</a:t>
            </a:r>
            <a:r>
              <a:rPr lang="en-US" sz="2000" dirty="0">
                <a:latin typeface="Avenir Book" panose="02000503020000020003" pitchFamily="2" charset="0"/>
              </a:rPr>
              <a:t> per </a:t>
            </a:r>
            <a:r>
              <a:rPr lang="en-US" sz="2000" dirty="0" err="1">
                <a:latin typeface="Avenir Book" panose="02000503020000020003" pitchFamily="2" charset="0"/>
              </a:rPr>
              <a:t>contagio</a:t>
            </a:r>
            <a:r>
              <a:rPr lang="en-US" sz="2000" dirty="0">
                <a:latin typeface="Avenir Book" panose="02000503020000020003" pitchFamily="2" charset="0"/>
              </a:rPr>
              <a:t> da COVID)</a:t>
            </a:r>
          </a:p>
          <a:p>
            <a:pPr marL="304147" lvl="1">
              <a:lnSpc>
                <a:spcPts val="3944"/>
              </a:lnSpc>
            </a:pPr>
            <a:endParaRPr lang="en-US" sz="2000" dirty="0">
              <a:solidFill>
                <a:srgbClr val="438A50"/>
              </a:solidFill>
              <a:latin typeface="Avenir Book" panose="02000503020000020003" pitchFamily="2" charset="0"/>
            </a:endParaRPr>
          </a:p>
          <a:p>
            <a:pPr marL="304147" lvl="1">
              <a:lnSpc>
                <a:spcPts val="3944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* 40,5%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nel</a:t>
            </a: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genere</a:t>
            </a: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femminile</a:t>
            </a: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  <a:p>
            <a:pPr marL="304147" lvl="1">
              <a:lnSpc>
                <a:spcPts val="3944"/>
              </a:lnSpc>
            </a:pP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  15,6%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nel</a:t>
            </a: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genere</a:t>
            </a:r>
            <a:r>
              <a:rPr lang="en-US" sz="2000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 err="1">
                <a:solidFill>
                  <a:srgbClr val="438A50"/>
                </a:solidFill>
                <a:latin typeface="Avenir Book" panose="02000503020000020003" pitchFamily="2" charset="0"/>
              </a:rPr>
              <a:t>maschile</a:t>
            </a:r>
            <a:endParaRPr lang="en-US" sz="2000" dirty="0">
              <a:solidFill>
                <a:srgbClr val="438A50"/>
              </a:solidFill>
              <a:latin typeface="Avenir Book" panose="02000503020000020003" pitchFamily="2" charset="0"/>
            </a:endParaRPr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CEAFC243-903A-332E-5008-FCBF968D22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2400" y="5569609"/>
            <a:ext cx="1250838" cy="596238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B7C974DB-3B3B-225A-7AD8-8B722BD5C122}"/>
              </a:ext>
            </a:extLst>
          </p:cNvPr>
          <p:cNvSpPr txBox="1"/>
          <p:nvPr/>
        </p:nvSpPr>
        <p:spPr>
          <a:xfrm>
            <a:off x="4589076" y="5131123"/>
            <a:ext cx="4707933" cy="3953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>
              <a:lnSpc>
                <a:spcPts val="3944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MALATTIE PROFESSIONALI</a:t>
            </a:r>
          </a:p>
          <a:p>
            <a:pPr marL="304147" lvl="1">
              <a:lnSpc>
                <a:spcPts val="3944"/>
              </a:lnSpc>
            </a:pPr>
            <a:r>
              <a:rPr lang="en-US" sz="2000" b="1" dirty="0">
                <a:latin typeface="Avenir Book" panose="02000503020000020003" pitchFamily="2" charset="0"/>
              </a:rPr>
              <a:t>14.878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nell’ultimo</a:t>
            </a:r>
            <a:r>
              <a:rPr lang="en-US" sz="2000" dirty="0">
                <a:latin typeface="Avenir Book" panose="02000503020000020003" pitchFamily="2" charset="0"/>
              </a:rPr>
              <a:t> anno,</a:t>
            </a:r>
          </a:p>
          <a:p>
            <a:pPr marL="304147" lvl="1">
              <a:lnSpc>
                <a:spcPts val="3944"/>
              </a:lnSpc>
            </a:pPr>
            <a:r>
              <a:rPr lang="en-US" sz="2000" dirty="0">
                <a:latin typeface="Avenir Book" panose="02000503020000020003" pitchFamily="2" charset="0"/>
              </a:rPr>
              <a:t>con un </a:t>
            </a:r>
            <a:r>
              <a:rPr lang="en-US" sz="2000" dirty="0" err="1">
                <a:latin typeface="Avenir Book" panose="02000503020000020003" pitchFamily="2" charset="0"/>
              </a:rPr>
              <a:t>aumento</a:t>
            </a:r>
            <a:r>
              <a:rPr lang="en-US" sz="2000" dirty="0">
                <a:latin typeface="Avenir Book" panose="02000503020000020003" pitchFamily="2" charset="0"/>
              </a:rPr>
              <a:t> del 23,4% rispetto </a:t>
            </a:r>
            <a:r>
              <a:rPr lang="en-US" sz="2000" dirty="0" err="1">
                <a:latin typeface="Avenir Book" panose="02000503020000020003" pitchFamily="2" charset="0"/>
              </a:rPr>
              <a:t>all’anno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precedente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</a:p>
          <a:p>
            <a:pPr marL="304147" lvl="1">
              <a:lnSpc>
                <a:spcPts val="3944"/>
              </a:lnSpc>
            </a:pPr>
            <a:endParaRPr lang="en-US" sz="2000" dirty="0">
              <a:latin typeface="Avenir Book" panose="02000503020000020003" pitchFamily="2" charset="0"/>
            </a:endParaRPr>
          </a:p>
          <a:p>
            <a:pPr marL="304147" lvl="1">
              <a:lnSpc>
                <a:spcPts val="3944"/>
              </a:lnSpc>
            </a:pPr>
            <a:r>
              <a:rPr lang="en-US" sz="2000" dirty="0">
                <a:latin typeface="Avenir Book" panose="02000503020000020003" pitchFamily="2" charset="0"/>
              </a:rPr>
              <a:t>Il 27% </a:t>
            </a:r>
            <a:r>
              <a:rPr lang="en-US" sz="2000" dirty="0" err="1">
                <a:latin typeface="Avenir Book" panose="02000503020000020003" pitchFamily="2" charset="0"/>
              </a:rPr>
              <a:t>dei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lavoratori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è</a:t>
            </a:r>
            <a:r>
              <a:rPr lang="en-US" sz="2000" dirty="0">
                <a:latin typeface="Avenir Book" panose="02000503020000020003" pitchFamily="2" charset="0"/>
              </a:rPr>
              <a:t> affetto da stress, </a:t>
            </a:r>
            <a:r>
              <a:rPr lang="en-US" sz="2000" dirty="0" err="1">
                <a:latin typeface="Avenir Book" panose="02000503020000020003" pitchFamily="2" charset="0"/>
              </a:rPr>
              <a:t>ansia</a:t>
            </a:r>
            <a:r>
              <a:rPr lang="en-US" sz="2000" dirty="0">
                <a:latin typeface="Avenir Book" panose="02000503020000020003" pitchFamily="2" charset="0"/>
              </a:rPr>
              <a:t> o depression </a:t>
            </a:r>
            <a:r>
              <a:rPr lang="en-US" sz="2000" dirty="0" err="1">
                <a:latin typeface="Avenir Book" panose="02000503020000020003" pitchFamily="2" charset="0"/>
              </a:rPr>
              <a:t>causati</a:t>
            </a:r>
            <a:r>
              <a:rPr lang="en-US" sz="2000" dirty="0">
                <a:latin typeface="Avenir Book" panose="02000503020000020003" pitchFamily="2" charset="0"/>
              </a:rPr>
              <a:t> o </a:t>
            </a:r>
            <a:r>
              <a:rPr lang="en-US" sz="2000" dirty="0" err="1">
                <a:latin typeface="Avenir Book" panose="02000503020000020003" pitchFamily="2" charset="0"/>
              </a:rPr>
              <a:t>peggiorati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dalla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condizione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lavorativa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26" name="Picture 11">
            <a:extLst>
              <a:ext uri="{FF2B5EF4-FFF2-40B4-BE49-F238E27FC236}">
                <a16:creationId xmlns:a16="http://schemas.microsoft.com/office/drawing/2014/main" id="{228369CD-2213-A2F0-DB67-2D4DA0079D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741476" y="5632447"/>
            <a:ext cx="1371600" cy="596238"/>
          </a:xfrm>
          <a:prstGeom prst="rect">
            <a:avLst/>
          </a:prstGeom>
        </p:spPr>
      </p:pic>
      <p:sp>
        <p:nvSpPr>
          <p:cNvPr id="27" name="TextBox 3">
            <a:extLst>
              <a:ext uri="{FF2B5EF4-FFF2-40B4-BE49-F238E27FC236}">
                <a16:creationId xmlns:a16="http://schemas.microsoft.com/office/drawing/2014/main" id="{CD1A06C7-784F-AD1E-24D2-137928691246}"/>
              </a:ext>
            </a:extLst>
          </p:cNvPr>
          <p:cNvSpPr txBox="1"/>
          <p:nvPr/>
        </p:nvSpPr>
        <p:spPr>
          <a:xfrm>
            <a:off x="9275376" y="5109957"/>
            <a:ext cx="4381500" cy="196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>
              <a:lnSpc>
                <a:spcPts val="3944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DISPARITÀ E MOLESTIE</a:t>
            </a:r>
          </a:p>
          <a:p>
            <a:pPr marL="304147" lvl="1">
              <a:lnSpc>
                <a:spcPts val="3944"/>
              </a:lnSpc>
            </a:pPr>
            <a:r>
              <a:rPr lang="en-US" sz="2000" dirty="0" err="1">
                <a:latin typeface="Avenir Book" panose="02000503020000020003" pitchFamily="2" charset="0"/>
              </a:rPr>
              <a:t>Aumento</a:t>
            </a:r>
            <a:r>
              <a:rPr lang="en-US" sz="2000" dirty="0">
                <a:latin typeface="Avenir Book" panose="02000503020000020003" pitchFamily="2" charset="0"/>
              </a:rPr>
              <a:t> di </a:t>
            </a:r>
            <a:r>
              <a:rPr lang="en-US" sz="2000" b="1" dirty="0" err="1">
                <a:latin typeface="Avenir Book" panose="02000503020000020003" pitchFamily="2" charset="0"/>
              </a:rPr>
              <a:t>violenza</a:t>
            </a:r>
            <a:r>
              <a:rPr lang="en-US" sz="2000" b="1" dirty="0">
                <a:latin typeface="Avenir Book" panose="02000503020000020003" pitchFamily="2" charset="0"/>
              </a:rPr>
              <a:t>, </a:t>
            </a:r>
            <a:r>
              <a:rPr lang="en-US" sz="2000" b="1" dirty="0" err="1">
                <a:latin typeface="Avenir Book" panose="02000503020000020003" pitchFamily="2" charset="0"/>
              </a:rPr>
              <a:t>discriminazioni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sul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lavoro</a:t>
            </a:r>
            <a:r>
              <a:rPr lang="en-US" sz="2000" dirty="0">
                <a:latin typeface="Avenir Book" panose="02000503020000020003" pitchFamily="2" charset="0"/>
              </a:rPr>
              <a:t> e </a:t>
            </a:r>
            <a:r>
              <a:rPr lang="en-US" sz="2000" b="1" dirty="0">
                <a:latin typeface="Avenir Book" panose="02000503020000020003" pitchFamily="2" charset="0"/>
              </a:rPr>
              <a:t>mobbing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45D70EFA-CC48-4873-7938-B19A339F6242}"/>
              </a:ext>
            </a:extLst>
          </p:cNvPr>
          <p:cNvSpPr txBox="1"/>
          <p:nvPr/>
        </p:nvSpPr>
        <p:spPr>
          <a:xfrm>
            <a:off x="13423111" y="5109957"/>
            <a:ext cx="4419600" cy="4453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>
              <a:lnSpc>
                <a:spcPts val="3944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RISCHI BIOLOGICI E INCERTEZZE</a:t>
            </a:r>
          </a:p>
          <a:p>
            <a:pPr marL="304147" lvl="1">
              <a:lnSpc>
                <a:spcPts val="3944"/>
              </a:lnSpc>
            </a:pPr>
            <a:r>
              <a:rPr lang="en-US" sz="2000" dirty="0" err="1">
                <a:latin typeface="Avenir Book" panose="02000503020000020003" pitchFamily="2" charset="0"/>
              </a:rPr>
              <a:t>Fenomeni</a:t>
            </a:r>
            <a:r>
              <a:rPr lang="en-US" sz="2000" dirty="0">
                <a:latin typeface="Avenir Book" panose="02000503020000020003" pitchFamily="2" charset="0"/>
              </a:rPr>
              <a:t> di natura </a:t>
            </a:r>
            <a:r>
              <a:rPr lang="en-US" sz="2000" dirty="0" err="1">
                <a:latin typeface="Avenir Book" panose="02000503020000020003" pitchFamily="2" charset="0"/>
              </a:rPr>
              <a:t>mondiale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quali</a:t>
            </a:r>
            <a:r>
              <a:rPr lang="en-US" sz="2000" dirty="0">
                <a:latin typeface="Avenir Book" panose="02000503020000020003" pitchFamily="2" charset="0"/>
              </a:rPr>
              <a:t> il climate change, </a:t>
            </a:r>
            <a:r>
              <a:rPr lang="en-US" sz="2000" dirty="0" err="1">
                <a:latin typeface="Avenir Book" panose="02000503020000020003" pitchFamily="2" charset="0"/>
              </a:rPr>
              <a:t>l’emergenza</a:t>
            </a:r>
            <a:r>
              <a:rPr lang="en-US" sz="2000" dirty="0">
                <a:latin typeface="Avenir Book" panose="02000503020000020003" pitchFamily="2" charset="0"/>
              </a:rPr>
              <a:t> COVID-19 e la Guerra in Europa </a:t>
            </a:r>
            <a:r>
              <a:rPr lang="en-US" sz="2000" b="1" dirty="0" err="1">
                <a:latin typeface="Avenir Book" panose="02000503020000020003" pitchFamily="2" charset="0"/>
              </a:rPr>
              <a:t>hanno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latin typeface="Avenir Book" panose="02000503020000020003" pitchFamily="2" charset="0"/>
              </a:rPr>
              <a:t>accresciuto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latin typeface="Avenir Book" panose="02000503020000020003" pitchFamily="2" charset="0"/>
              </a:rPr>
              <a:t>i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latin typeface="Avenir Book" panose="02000503020000020003" pitchFamily="2" charset="0"/>
              </a:rPr>
              <a:t>potenziali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latin typeface="Avenir Book" panose="02000503020000020003" pitchFamily="2" charset="0"/>
              </a:rPr>
              <a:t>impatti</a:t>
            </a:r>
            <a:r>
              <a:rPr lang="en-US" sz="2000" b="1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latin typeface="Avenir Book" panose="02000503020000020003" pitchFamily="2" charset="0"/>
              </a:rPr>
              <a:t>psicologici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legati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alla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stabilità</a:t>
            </a:r>
            <a:r>
              <a:rPr lang="en-US" sz="2000" dirty="0"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latin typeface="Avenir Book" panose="02000503020000020003" pitchFamily="2" charset="0"/>
              </a:rPr>
              <a:t>lavoro</a:t>
            </a:r>
            <a:r>
              <a:rPr lang="en-US" sz="2000" dirty="0"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latin typeface="Avenir Book" panose="02000503020000020003" pitchFamily="2" charset="0"/>
              </a:rPr>
              <a:t>alla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crisi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economica</a:t>
            </a:r>
            <a:r>
              <a:rPr lang="en-US" sz="2000" dirty="0">
                <a:latin typeface="Avenir Book" panose="02000503020000020003" pitchFamily="2" charset="0"/>
              </a:rPr>
              <a:t>, </a:t>
            </a:r>
            <a:r>
              <a:rPr lang="en-US" sz="2000" dirty="0" err="1">
                <a:latin typeface="Avenir Book" panose="02000503020000020003" pitchFamily="2" charset="0"/>
              </a:rPr>
              <a:t>alla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paura</a:t>
            </a:r>
            <a:r>
              <a:rPr lang="en-US" sz="2000" dirty="0">
                <a:latin typeface="Avenir Book" panose="02000503020000020003" pitchFamily="2" charset="0"/>
              </a:rPr>
              <a:t> per la propria </a:t>
            </a:r>
            <a:r>
              <a:rPr lang="en-US" sz="2000" dirty="0" err="1">
                <a:latin typeface="Avenir Book" panose="02000503020000020003" pitchFamily="2" charset="0"/>
              </a:rPr>
              <a:t>incolumità</a:t>
            </a:r>
            <a:r>
              <a:rPr lang="en-US" sz="2000" dirty="0">
                <a:latin typeface="Avenir Book" panose="02000503020000020003" pitchFamily="2" charset="0"/>
              </a:rPr>
              <a:t>, etc.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3EB3256-35E4-EF22-15F6-65C73F4ABA15}"/>
              </a:ext>
            </a:extLst>
          </p:cNvPr>
          <p:cNvSpPr txBox="1"/>
          <p:nvPr/>
        </p:nvSpPr>
        <p:spPr>
          <a:xfrm>
            <a:off x="111512" y="9867901"/>
            <a:ext cx="3774688" cy="36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355">
              <a:lnSpc>
                <a:spcPts val="2097"/>
              </a:lnSpc>
              <a:spcBef>
                <a:spcPts val="96"/>
              </a:spcBef>
            </a:pPr>
            <a:r>
              <a:rPr lang="it-IT" sz="1800" spc="55" dirty="0">
                <a:latin typeface="Avenir Book" panose="02000503020000020003" pitchFamily="2" charset="0"/>
                <a:cs typeface="Calibri"/>
              </a:rPr>
              <a:t>FONTI:</a:t>
            </a:r>
            <a:r>
              <a:rPr lang="it-IT" sz="18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1800" spc="73" dirty="0">
                <a:latin typeface="Avenir Book" panose="02000503020000020003" pitchFamily="2" charset="0"/>
                <a:cs typeface="Calibri"/>
              </a:rPr>
              <a:t>Eu-</a:t>
            </a:r>
            <a:r>
              <a:rPr lang="it-IT" sz="1800" spc="59" dirty="0" err="1">
                <a:latin typeface="Avenir Book" panose="02000503020000020003" pitchFamily="2" charset="0"/>
                <a:cs typeface="Calibri"/>
              </a:rPr>
              <a:t>Osha</a:t>
            </a:r>
            <a:r>
              <a:rPr lang="it-IT" sz="1800" spc="59" dirty="0">
                <a:latin typeface="Avenir Book" panose="02000503020000020003" pitchFamily="2" charset="0"/>
                <a:cs typeface="Calibri"/>
              </a:rPr>
              <a:t>;</a:t>
            </a:r>
            <a:r>
              <a:rPr lang="it-IT" sz="18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1800" spc="59" dirty="0">
                <a:latin typeface="Avenir Book" panose="02000503020000020003" pitchFamily="2" charset="0"/>
                <a:cs typeface="Calibri"/>
              </a:rPr>
              <a:t>INAIL</a:t>
            </a:r>
            <a:r>
              <a:rPr lang="it-IT" sz="18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1800" spc="55" dirty="0">
                <a:latin typeface="Avenir Book" panose="02000503020000020003" pitchFamily="2" charset="0"/>
                <a:cs typeface="Calibri"/>
              </a:rPr>
              <a:t>(2023)</a:t>
            </a:r>
            <a:endParaRPr lang="it-IT" sz="1800" dirty="0"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3B7500D5-B94E-782C-526C-D63FF04D1467}"/>
              </a:ext>
            </a:extLst>
          </p:cNvPr>
          <p:cNvSpPr txBox="1"/>
          <p:nvPr/>
        </p:nvSpPr>
        <p:spPr>
          <a:xfrm>
            <a:off x="5546707" y="9808210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3C18704-0EC9-FE4E-A3AC-6DE13D8998A0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chemeClr val="bg1"/>
                </a:solidFill>
                <a:latin typeface="Avenir Book" panose="02000503020000020003" pitchFamily="2" charset="0"/>
              </a:rPr>
              <a:t>LO STRESS IN CIFRE: STATO DELL’ ARTE IN ITALIA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3ACAE33-5B82-1BB8-58B2-A323078B85C6}"/>
              </a:ext>
            </a:extLst>
          </p:cNvPr>
          <p:cNvSpPr/>
          <p:nvPr/>
        </p:nvSpPr>
        <p:spPr>
          <a:xfrm>
            <a:off x="8184749" y="1721244"/>
            <a:ext cx="2224520" cy="2764776"/>
          </a:xfrm>
          <a:custGeom>
            <a:avLst/>
            <a:gdLst/>
            <a:ahLst/>
            <a:cxnLst/>
            <a:rect l="l" t="t" r="r" b="b"/>
            <a:pathLst>
              <a:path w="5822737" h="7031675">
                <a:moveTo>
                  <a:pt x="0" y="0"/>
                </a:moveTo>
                <a:lnTo>
                  <a:pt x="5822737" y="0"/>
                </a:lnTo>
                <a:lnTo>
                  <a:pt x="5822737" y="7031676"/>
                </a:lnTo>
                <a:lnTo>
                  <a:pt x="0" y="703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11F48120-9625-5ED9-4617-4B83F1E128C0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BDE44621-9939-EC9A-270D-97BED3807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82024694-DD06-8FBE-7729-643C3BED1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magine 6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06999A12-4D65-6318-5356-D9E3927B3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64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">
            <a:extLst>
              <a:ext uri="{FF2B5EF4-FFF2-40B4-BE49-F238E27FC236}">
                <a16:creationId xmlns:a16="http://schemas.microsoft.com/office/drawing/2014/main" id="{3D70D575-661A-6FA6-D460-C583FCC4CEE8}"/>
              </a:ext>
            </a:extLst>
          </p:cNvPr>
          <p:cNvSpPr txBox="1"/>
          <p:nvPr/>
        </p:nvSpPr>
        <p:spPr>
          <a:xfrm>
            <a:off x="342899" y="1562100"/>
            <a:ext cx="17602201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 algn="ctr">
              <a:lnSpc>
                <a:spcPts val="3944"/>
              </a:lnSpc>
            </a:pPr>
            <a:r>
              <a:rPr lang="en-US" sz="2000" dirty="0">
                <a:latin typeface="Avenir Book" panose="02000503020000020003" pitchFamily="2" charset="0"/>
              </a:rPr>
              <a:t>La </a:t>
            </a:r>
            <a:r>
              <a:rPr lang="en-US" sz="2000" dirty="0" err="1">
                <a:latin typeface="Avenir Book" panose="02000503020000020003" pitchFamily="2" charset="0"/>
              </a:rPr>
              <a:t>pandemia</a:t>
            </a:r>
            <a:r>
              <a:rPr lang="en-US" sz="2000" dirty="0">
                <a:latin typeface="Avenir Book" panose="02000503020000020003" pitchFamily="2" charset="0"/>
              </a:rPr>
              <a:t> ha </a:t>
            </a:r>
            <a:r>
              <a:rPr lang="en-US" sz="2000" dirty="0" err="1">
                <a:latin typeface="Avenir Book" panose="02000503020000020003" pitchFamily="2" charset="0"/>
              </a:rPr>
              <a:t>acuito</a:t>
            </a:r>
            <a:r>
              <a:rPr lang="en-US" sz="2000" dirty="0">
                <a:latin typeface="Avenir Book" panose="02000503020000020003" pitchFamily="2" charset="0"/>
              </a:rPr>
              <a:t> la </a:t>
            </a:r>
            <a:r>
              <a:rPr lang="en-US" sz="2000" dirty="0" err="1">
                <a:latin typeface="Avenir Book" panose="02000503020000020003" pitchFamily="2" charset="0"/>
              </a:rPr>
              <a:t>condizione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della</a:t>
            </a:r>
            <a:r>
              <a:rPr lang="en-US" sz="2000" dirty="0">
                <a:latin typeface="Avenir Book" panose="02000503020000020003" pitchFamily="2" charset="0"/>
              </a:rPr>
              <a:t> donna e, a </a:t>
            </a:r>
            <a:r>
              <a:rPr lang="en-US" sz="2000" dirty="0" err="1">
                <a:latin typeface="Avenir Book" panose="02000503020000020003" pitchFamily="2" charset="0"/>
              </a:rPr>
              <a:t>oggi</a:t>
            </a:r>
            <a:r>
              <a:rPr lang="en-US" sz="2000" dirty="0">
                <a:latin typeface="Avenir Book" panose="02000503020000020003" pitchFamily="2" charset="0"/>
              </a:rPr>
              <a:t>, il </a:t>
            </a:r>
            <a:r>
              <a:rPr lang="en-US" sz="2000" dirty="0" err="1">
                <a:latin typeface="Avenir Book" panose="02000503020000020003" pitchFamily="2" charset="0"/>
              </a:rPr>
              <a:t>raggiungimento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della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parità</a:t>
            </a:r>
            <a:r>
              <a:rPr lang="en-US" sz="2000" dirty="0"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latin typeface="Avenir Book" panose="02000503020000020003" pitchFamily="2" charset="0"/>
              </a:rPr>
              <a:t>genere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è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ancora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lontano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CEAFC243-903A-332E-5008-FCBF968D22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477285" y="3848100"/>
            <a:ext cx="1250838" cy="596238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B7C974DB-3B3B-225A-7AD8-8B722BD5C122}"/>
              </a:ext>
            </a:extLst>
          </p:cNvPr>
          <p:cNvSpPr txBox="1"/>
          <p:nvPr/>
        </p:nvSpPr>
        <p:spPr>
          <a:xfrm>
            <a:off x="933750" y="3445686"/>
            <a:ext cx="4419600" cy="2268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304147" lvl="1" algn="just">
              <a:lnSpc>
                <a:spcPts val="3944"/>
              </a:lnSpc>
              <a:defRPr sz="2400" b="1">
                <a:solidFill>
                  <a:srgbClr val="438A50"/>
                </a:solidFill>
                <a:latin typeface="Nunito"/>
              </a:defRPr>
            </a:lvl2pPr>
          </a:lstStyle>
          <a:p>
            <a:pPr>
              <a:lnSpc>
                <a:spcPct val="150000"/>
              </a:lnSpc>
            </a:pP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DIVARIO RETRIBUTIVO</a:t>
            </a:r>
          </a:p>
          <a:p>
            <a:pPr>
              <a:lnSpc>
                <a:spcPct val="150000"/>
              </a:lnSpc>
            </a:pPr>
            <a:r>
              <a:rPr lang="it-IT" sz="2000" dirty="0">
                <a:latin typeface="Avenir Book" panose="02000503020000020003" pitchFamily="2" charset="0"/>
              </a:rPr>
              <a:t>Le donne lavoratrici nell’UE guadagnano in media il </a:t>
            </a:r>
            <a:r>
              <a:rPr lang="it-IT" sz="2000" b="1" dirty="0">
                <a:latin typeface="Avenir Book" panose="02000503020000020003" pitchFamily="2" charset="0"/>
              </a:rPr>
              <a:t>12,7%</a:t>
            </a:r>
            <a:r>
              <a:rPr lang="it-IT" sz="2000" dirty="0">
                <a:latin typeface="Avenir Book" panose="02000503020000020003" pitchFamily="2" charset="0"/>
              </a:rPr>
              <a:t>  in meno all’ora rispetto agli uomini</a:t>
            </a:r>
          </a:p>
          <a:p>
            <a:pPr>
              <a:lnSpc>
                <a:spcPct val="150000"/>
              </a:lnSpc>
            </a:pPr>
            <a:endParaRPr lang="it-IT" sz="2000" dirty="0">
              <a:latin typeface="Avenir Book" panose="02000503020000020003" pitchFamily="2" charset="0"/>
            </a:endParaRPr>
          </a:p>
        </p:txBody>
      </p:sp>
      <p:pic>
        <p:nvPicPr>
          <p:cNvPr id="26" name="Picture 11">
            <a:extLst>
              <a:ext uri="{FF2B5EF4-FFF2-40B4-BE49-F238E27FC236}">
                <a16:creationId xmlns:a16="http://schemas.microsoft.com/office/drawing/2014/main" id="{228369CD-2213-A2F0-DB67-2D4DA0079D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499747" y="4260436"/>
            <a:ext cx="1371600" cy="596238"/>
          </a:xfrm>
          <a:prstGeom prst="rect">
            <a:avLst/>
          </a:prstGeom>
        </p:spPr>
      </p:pic>
      <p:sp>
        <p:nvSpPr>
          <p:cNvPr id="32" name="TextBox 5">
            <a:extLst>
              <a:ext uri="{FF2B5EF4-FFF2-40B4-BE49-F238E27FC236}">
                <a16:creationId xmlns:a16="http://schemas.microsoft.com/office/drawing/2014/main" id="{3B7500D5-B94E-782C-526C-D63FF04D1467}"/>
              </a:ext>
            </a:extLst>
          </p:cNvPr>
          <p:cNvSpPr txBox="1"/>
          <p:nvPr/>
        </p:nvSpPr>
        <p:spPr>
          <a:xfrm>
            <a:off x="5546707" y="9808210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06938BE-6A01-E557-7C3E-E00753E7607D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solidFill>
                  <a:schemeClr val="bg1"/>
                </a:solidFill>
                <a:latin typeface="Avenir Book" panose="02000503020000020003" pitchFamily="2" charset="0"/>
              </a:rPr>
              <a:t>PARITÀ DI GENERE</a:t>
            </a:r>
          </a:p>
        </p:txBody>
      </p:sp>
      <p:pic>
        <p:nvPicPr>
          <p:cNvPr id="1028" name="Picture 4" descr="Il Gender Equality Plan">
            <a:extLst>
              <a:ext uri="{FF2B5EF4-FFF2-40B4-BE49-F238E27FC236}">
                <a16:creationId xmlns:a16="http://schemas.microsoft.com/office/drawing/2014/main" id="{27722CEC-A35B-2DAA-50ED-E00AAD8E2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49" y="5380921"/>
            <a:ext cx="6308175" cy="42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9526530A-AF6F-548D-41FC-9ACA6119E679}"/>
              </a:ext>
            </a:extLst>
          </p:cNvPr>
          <p:cNvSpPr txBox="1"/>
          <p:nvPr/>
        </p:nvSpPr>
        <p:spPr>
          <a:xfrm>
            <a:off x="6350948" y="3482352"/>
            <a:ext cx="4152900" cy="1806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147" lvl="1" algn="just">
              <a:lnSpc>
                <a:spcPct val="150000"/>
              </a:lnSpc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DISOCCUPAZIONE</a:t>
            </a:r>
          </a:p>
          <a:p>
            <a:pPr marL="304147" lvl="1" algn="just">
              <a:lnSpc>
                <a:spcPct val="150000"/>
              </a:lnSpc>
            </a:pPr>
            <a:r>
              <a:rPr lang="en-US" sz="2000" b="1" dirty="0">
                <a:latin typeface="Avenir Book" panose="02000503020000020003" pitchFamily="2" charset="0"/>
              </a:rPr>
              <a:t>24,9% </a:t>
            </a: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sz="2000" dirty="0" err="1">
                <a:latin typeface="Avenir Book" panose="02000503020000020003" pitchFamily="2" charset="0"/>
              </a:rPr>
              <a:t>genere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femminile</a:t>
            </a:r>
            <a:endParaRPr lang="en-US" sz="2000" dirty="0">
              <a:latin typeface="Avenir Book" panose="02000503020000020003" pitchFamily="2" charset="0"/>
            </a:endParaRPr>
          </a:p>
          <a:p>
            <a:pPr marL="304147" lvl="1" algn="just">
              <a:lnSpc>
                <a:spcPct val="150000"/>
              </a:lnSpc>
            </a:pPr>
            <a:r>
              <a:rPr lang="en-US" sz="2000" b="1" dirty="0">
                <a:latin typeface="Avenir Book" panose="02000503020000020003" pitchFamily="2" charset="0"/>
              </a:rPr>
              <a:t>16,6% </a:t>
            </a: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sz="2000" dirty="0" err="1">
                <a:latin typeface="Avenir Book" panose="02000503020000020003" pitchFamily="2" charset="0"/>
              </a:rPr>
              <a:t>genere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maschile</a:t>
            </a:r>
            <a:endParaRPr lang="en-US" sz="2000" dirty="0">
              <a:latin typeface="Avenir Book" panose="02000503020000020003" pitchFamily="2" charset="0"/>
            </a:endParaRPr>
          </a:p>
          <a:p>
            <a:pPr marL="304147" lvl="1" algn="just">
              <a:lnSpc>
                <a:spcPct val="150000"/>
              </a:lnSpc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88304E0-3668-CC49-045C-1A379BEFFA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483463" y="4394862"/>
            <a:ext cx="1250838" cy="596238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88C552E2-65F9-8AA1-81E5-D619788D73D8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DF100B97-CE73-97EE-07EE-3B6098CE35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54F0EC7A-7EDE-7D39-23F7-78B245F00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magine 7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C2F084FC-1F5B-590A-AA7A-0896CADC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779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DF0E9810-A4B8-9668-8C18-11B3A37E0DED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8FC18ECB-C339-4723-E644-66E08D80E7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4B41B37E-ACBF-E4C8-3CD0-A8D7D65505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magine 11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508AB0AF-F407-F734-3C93-2239E97F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  <p:pic>
        <p:nvPicPr>
          <p:cNvPr id="23" name="Picture 11">
            <a:extLst>
              <a:ext uri="{FF2B5EF4-FFF2-40B4-BE49-F238E27FC236}">
                <a16:creationId xmlns:a16="http://schemas.microsoft.com/office/drawing/2014/main" id="{CEAFC243-903A-332E-5008-FCBF968D22F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783353" y="4847784"/>
            <a:ext cx="1526708" cy="596238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228369CD-2213-A2F0-DB67-2D4DA0079DF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58671" y="4947999"/>
            <a:ext cx="1371600" cy="596238"/>
          </a:xfrm>
          <a:prstGeom prst="rect">
            <a:avLst/>
          </a:prstGeom>
        </p:spPr>
      </p:pic>
      <p:sp>
        <p:nvSpPr>
          <p:cNvPr id="32" name="TextBox 5">
            <a:extLst>
              <a:ext uri="{FF2B5EF4-FFF2-40B4-BE49-F238E27FC236}">
                <a16:creationId xmlns:a16="http://schemas.microsoft.com/office/drawing/2014/main" id="{3B7500D5-B94E-782C-526C-D63FF04D1467}"/>
              </a:ext>
            </a:extLst>
          </p:cNvPr>
          <p:cNvSpPr txBox="1"/>
          <p:nvPr/>
        </p:nvSpPr>
        <p:spPr>
          <a:xfrm>
            <a:off x="5546707" y="9808210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D1207098-2306-6BF5-E28D-4D1449FA9E8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37798" y="4847784"/>
            <a:ext cx="1600201" cy="596238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7C8FE626-87D4-7CEE-19D6-931BF250FDD2}"/>
              </a:ext>
            </a:extLst>
          </p:cNvPr>
          <p:cNvSpPr txBox="1"/>
          <p:nvPr/>
        </p:nvSpPr>
        <p:spPr>
          <a:xfrm>
            <a:off x="4939578" y="4320735"/>
            <a:ext cx="3669914" cy="4717498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>
              <a:spcBef>
                <a:spcPts val="86"/>
              </a:spcBef>
            </a:pP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OTTOBRE</a:t>
            </a:r>
            <a:r>
              <a:rPr lang="it-IT" sz="2000" b="1" spc="-36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b="1" spc="-18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2022</a:t>
            </a:r>
          </a:p>
          <a:p>
            <a:pPr marL="11552">
              <a:spcBef>
                <a:spcPts val="86"/>
              </a:spcBef>
            </a:pPr>
            <a:endParaRPr lang="it-IT" sz="2000" b="1" spc="-18" dirty="0">
              <a:solidFill>
                <a:srgbClr val="438A50"/>
              </a:solidFill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68" dirty="0">
                <a:latin typeface="Avenir Book" panose="02000503020000020003" pitchFamily="2" charset="0"/>
                <a:cs typeface="Calibri"/>
              </a:rPr>
              <a:t>29.10.22</a:t>
            </a:r>
            <a:r>
              <a:rPr lang="it-IT" sz="2000" spc="68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l’Italia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ratifica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32" dirty="0">
                <a:latin typeface="Avenir Book" panose="02000503020000020003" pitchFamily="2" charset="0"/>
                <a:cs typeface="Calibri"/>
              </a:rPr>
              <a:t>la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Convenzione</a:t>
            </a:r>
            <a:r>
              <a:rPr lang="it-IT" sz="2000" spc="168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OIL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(Legge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04/2021)</a:t>
            </a:r>
          </a:p>
          <a:p>
            <a:pPr marL="11552">
              <a:spcBef>
                <a:spcPts val="86"/>
              </a:spcBef>
            </a:pPr>
            <a:endParaRPr lang="it-IT" sz="2000" spc="55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59" dirty="0">
                <a:latin typeface="Avenir Book" panose="02000503020000020003" pitchFamily="2" charset="0"/>
                <a:cs typeface="Calibri"/>
              </a:rPr>
              <a:t>Obiettivo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inclusione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della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violenza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delle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molestie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nella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gestione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della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salute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della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sicurezza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sul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lavoro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per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gestire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preventivamente</a:t>
            </a:r>
            <a:r>
              <a:rPr lang="it-IT" sz="2000" spc="168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i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rischi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psicosociali</a:t>
            </a:r>
            <a:endParaRPr lang="it-IT" sz="2000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endParaRPr lang="it-IT" sz="2000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endParaRPr lang="it-IT" sz="2000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endParaRPr lang="it-IT" sz="2000" b="1" dirty="0">
              <a:solidFill>
                <a:srgbClr val="438A50"/>
              </a:solidFill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18529998-B7A4-DB6D-1844-5FD400A07C3C}"/>
              </a:ext>
            </a:extLst>
          </p:cNvPr>
          <p:cNvSpPr txBox="1"/>
          <p:nvPr/>
        </p:nvSpPr>
        <p:spPr>
          <a:xfrm>
            <a:off x="9403242" y="4284318"/>
            <a:ext cx="3637704" cy="4704674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>
              <a:spcBef>
                <a:spcPts val="86"/>
              </a:spcBef>
            </a:pP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MAGGIO</a:t>
            </a:r>
            <a:r>
              <a:rPr lang="it-IT" sz="2000" b="1" spc="-68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b="1" spc="-18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2022</a:t>
            </a:r>
          </a:p>
          <a:p>
            <a:pPr marL="11552">
              <a:spcBef>
                <a:spcPts val="86"/>
              </a:spcBef>
            </a:pPr>
            <a:endParaRPr lang="it-IT" sz="2000" b="1" spc="-18" dirty="0">
              <a:solidFill>
                <a:srgbClr val="438A50"/>
              </a:solidFill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68" dirty="0">
                <a:latin typeface="Avenir Book" panose="02000503020000020003" pitchFamily="2" charset="0"/>
                <a:cs typeface="Calibri"/>
              </a:rPr>
              <a:t>06.05.22</a:t>
            </a:r>
            <a:r>
              <a:rPr lang="it-IT" sz="2000" spc="68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Sistema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certificazione della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parità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genere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(PNRR)</a:t>
            </a:r>
          </a:p>
          <a:p>
            <a:pPr marL="11552">
              <a:spcBef>
                <a:spcPts val="86"/>
              </a:spcBef>
            </a:pPr>
            <a:endParaRPr lang="it-IT" sz="2000" spc="64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59" dirty="0">
                <a:latin typeface="Avenir Book" panose="02000503020000020003" pitchFamily="2" charset="0"/>
                <a:cs typeface="Calibri"/>
              </a:rPr>
              <a:t>Obiettivo:</a:t>
            </a:r>
            <a:r>
              <a:rPr lang="it-IT" sz="2000" b="1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accompagnare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le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imprese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ad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adottare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policy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adeguate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a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ridurre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il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divario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di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genere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promuovere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27" dirty="0">
                <a:latin typeface="Avenir Book" panose="02000503020000020003" pitchFamily="2" charset="0"/>
                <a:cs typeface="Calibri"/>
              </a:rPr>
              <a:t>una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maggiore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inclusione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nei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luoghi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di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lavoro</a:t>
            </a:r>
          </a:p>
          <a:p>
            <a:pPr marL="11552">
              <a:spcBef>
                <a:spcPts val="86"/>
              </a:spcBef>
            </a:pPr>
            <a:endParaRPr lang="it-IT" sz="2000" spc="45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spc="59" dirty="0">
                <a:latin typeface="Avenir Book" panose="02000503020000020003" pitchFamily="2" charset="0"/>
                <a:cs typeface="Calibri"/>
              </a:rPr>
              <a:t>Prassi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riferimento: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UNI/</a:t>
            </a:r>
            <a:r>
              <a:rPr lang="it-IT" sz="2000" spc="50" dirty="0" err="1">
                <a:latin typeface="Avenir Book" panose="02000503020000020003" pitchFamily="2" charset="0"/>
                <a:cs typeface="Calibri"/>
              </a:rPr>
              <a:t>PdR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125:2022</a:t>
            </a:r>
            <a:endParaRPr lang="it-IT" sz="2000" dirty="0"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F461D517-7FC0-B7C4-8DF9-70EBB6B05322}"/>
              </a:ext>
            </a:extLst>
          </p:cNvPr>
          <p:cNvSpPr txBox="1"/>
          <p:nvPr/>
        </p:nvSpPr>
        <p:spPr>
          <a:xfrm>
            <a:off x="13769216" y="4284318"/>
            <a:ext cx="3965327" cy="5294579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>
              <a:spcBef>
                <a:spcPts val="86"/>
              </a:spcBef>
            </a:pP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2023</a:t>
            </a:r>
            <a:r>
              <a:rPr lang="it-IT" sz="2000" b="1" spc="-23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–</a:t>
            </a:r>
            <a:r>
              <a:rPr lang="it-IT" sz="2000" b="1" spc="-18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 2024</a:t>
            </a:r>
          </a:p>
          <a:p>
            <a:pPr marL="11552">
              <a:spcBef>
                <a:spcPts val="86"/>
              </a:spcBef>
            </a:pPr>
            <a:endParaRPr lang="it-IT" sz="2000" b="1" spc="-18" dirty="0">
              <a:solidFill>
                <a:srgbClr val="438A50"/>
              </a:solidFill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64" dirty="0">
                <a:latin typeface="Avenir Book" panose="02000503020000020003" pitchFamily="2" charset="0"/>
                <a:cs typeface="Calibri"/>
              </a:rPr>
              <a:t>12.09.23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evento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«Prevenire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le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violazioni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dell’integrità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personale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sul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posto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lavoro: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molestie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sessuali,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mobbing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45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52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comportamenti</a:t>
            </a:r>
            <a:r>
              <a:rPr lang="it-IT" sz="2000" spc="18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discriminatori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in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ambito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professionale»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promosso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dal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Servizio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per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le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Pari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Opportunità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della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Cancelleria</a:t>
            </a:r>
            <a:r>
              <a:rPr lang="it-IT" sz="2000" spc="168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dello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1" dirty="0">
                <a:latin typeface="Avenir Book" panose="02000503020000020003" pitchFamily="2" charset="0"/>
                <a:cs typeface="Calibri"/>
              </a:rPr>
              <a:t>Stato </a:t>
            </a:r>
            <a:endParaRPr lang="it-IT" sz="2000" b="1" spc="41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endParaRPr lang="it-IT" sz="2000" b="1" spc="41" dirty="0">
              <a:latin typeface="Avenir Book" panose="02000503020000020003" pitchFamily="2" charset="0"/>
              <a:cs typeface="Calibri"/>
            </a:endParaRPr>
          </a:p>
          <a:p>
            <a:pPr marL="11552">
              <a:spcBef>
                <a:spcPts val="86"/>
              </a:spcBef>
            </a:pPr>
            <a:r>
              <a:rPr lang="it-IT" sz="2000" b="1" spc="41" dirty="0">
                <a:latin typeface="Avenir Book" panose="02000503020000020003" pitchFamily="2" charset="0"/>
                <a:cs typeface="Calibri"/>
              </a:rPr>
              <a:t>2024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survey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nazionale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sulla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parità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genere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nel</a:t>
            </a:r>
            <a:r>
              <a:rPr lang="it-IT" sz="2000" spc="2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luoghi</a:t>
            </a:r>
            <a:r>
              <a:rPr lang="it-IT" sz="2000" spc="20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di lavoro</a:t>
            </a:r>
            <a:r>
              <a:rPr lang="it-IT" sz="2000" spc="168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a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cura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AIDP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(Associazione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Italiana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per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la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Direzione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del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Personale</a:t>
            </a:r>
            <a:endParaRPr lang="it-IT" sz="2000" dirty="0"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A0068509-85DD-BCFB-8078-CD206E3BE140}"/>
              </a:ext>
            </a:extLst>
          </p:cNvPr>
          <p:cNvSpPr txBox="1"/>
          <p:nvPr/>
        </p:nvSpPr>
        <p:spPr>
          <a:xfrm>
            <a:off x="533400" y="4320735"/>
            <a:ext cx="3869844" cy="5495083"/>
          </a:xfrm>
          <a:prstGeom prst="rect">
            <a:avLst/>
          </a:prstGeom>
        </p:spPr>
        <p:txBody>
          <a:bodyPr vert="horz" wrap="square" lIns="0" tIns="10974" rIns="0" bIns="0" rtlCol="0">
            <a:spAutoFit/>
          </a:bodyPr>
          <a:lstStyle/>
          <a:p>
            <a:pPr marL="11552">
              <a:spcBef>
                <a:spcPts val="86"/>
              </a:spcBef>
            </a:pPr>
            <a:r>
              <a:rPr lang="it-IT" sz="2000" b="1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GENNAIO</a:t>
            </a:r>
            <a:r>
              <a:rPr lang="it-IT" sz="2000" b="1" spc="-32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b="1" spc="-18" dirty="0">
                <a:solidFill>
                  <a:srgbClr val="438A50"/>
                </a:solidFill>
                <a:latin typeface="Avenir Book" panose="02000503020000020003" pitchFamily="2" charset="0"/>
                <a:cs typeface="Calibri"/>
              </a:rPr>
              <a:t>2021</a:t>
            </a:r>
          </a:p>
          <a:p>
            <a:pPr marL="11552">
              <a:spcBef>
                <a:spcPts val="86"/>
              </a:spcBef>
            </a:pPr>
            <a:endParaRPr lang="it-IT" sz="2000" b="1" spc="-18" dirty="0">
              <a:solidFill>
                <a:srgbClr val="438A50"/>
              </a:solidFill>
              <a:latin typeface="Avenir Book" panose="02000503020000020003" pitchFamily="2" charset="0"/>
              <a:cs typeface="Calibri"/>
            </a:endParaRPr>
          </a:p>
          <a:p>
            <a:pPr marL="11552" marR="4621">
              <a:lnSpc>
                <a:spcPts val="2465"/>
              </a:lnSpc>
              <a:spcBef>
                <a:spcPts val="218"/>
              </a:spcBef>
            </a:pPr>
            <a:r>
              <a:rPr lang="it-IT" sz="2000" b="1" spc="68" dirty="0">
                <a:latin typeface="Avenir Book" panose="02000503020000020003" pitchFamily="2" charset="0"/>
                <a:cs typeface="Calibri"/>
              </a:rPr>
              <a:t>15.01.21</a:t>
            </a:r>
            <a:r>
              <a:rPr lang="it-IT" sz="2000" spc="68" dirty="0">
                <a:latin typeface="Avenir Book" panose="02000503020000020003" pitchFamily="2" charset="0"/>
                <a:cs typeface="Calibri"/>
              </a:rPr>
              <a:t>: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entra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in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vigore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la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Convenzione</a:t>
            </a:r>
            <a:r>
              <a:rPr lang="it-IT" sz="2000" spc="146" dirty="0">
                <a:latin typeface="Avenir Book" panose="02000503020000020003" pitchFamily="2" charset="0"/>
                <a:cs typeface="Calibri"/>
              </a:rPr>
              <a:t> dell’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Organizzazione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Italiana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del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Lavoro</a:t>
            </a:r>
            <a:r>
              <a:rPr lang="it-IT" sz="2000" spc="168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(OIL)</a:t>
            </a:r>
            <a:r>
              <a:rPr lang="it-IT" sz="2000" spc="173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del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21.06.19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8" dirty="0">
                <a:latin typeface="Avenir Book" panose="02000503020000020003" pitchFamily="2" charset="0"/>
                <a:cs typeface="Calibri"/>
              </a:rPr>
              <a:t>n.190</a:t>
            </a:r>
          </a:p>
          <a:p>
            <a:pPr marL="11552" marR="4621">
              <a:lnSpc>
                <a:spcPts val="2465"/>
              </a:lnSpc>
              <a:spcBef>
                <a:spcPts val="218"/>
              </a:spcBef>
            </a:pPr>
            <a:endParaRPr lang="it-IT" sz="2000" spc="68" dirty="0">
              <a:latin typeface="Avenir Book" panose="02000503020000020003" pitchFamily="2" charset="0"/>
              <a:cs typeface="Calibri"/>
            </a:endParaRPr>
          </a:p>
          <a:p>
            <a:pPr marL="11552">
              <a:lnSpc>
                <a:spcPts val="2483"/>
              </a:lnSpc>
            </a:pPr>
            <a:r>
              <a:rPr lang="it-IT" sz="2000" b="1" spc="59" dirty="0">
                <a:latin typeface="Avenir Book" panose="02000503020000020003" pitchFamily="2" charset="0"/>
                <a:cs typeface="Calibri"/>
              </a:rPr>
              <a:t>Obiettivo:</a:t>
            </a:r>
            <a:r>
              <a:rPr lang="it-IT" sz="2000" b="1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eliminazione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della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violenza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delle</a:t>
            </a:r>
            <a:r>
              <a:rPr lang="it-IT" sz="2000" spc="159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molestie</a:t>
            </a:r>
            <a:r>
              <a:rPr lang="it-IT" sz="2000" spc="164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27" dirty="0">
                <a:latin typeface="Avenir Book" panose="02000503020000020003" pitchFamily="2" charset="0"/>
                <a:cs typeface="Calibri"/>
              </a:rPr>
              <a:t>sul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luogo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lavoro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attraverso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un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rafforzamento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di</a:t>
            </a:r>
            <a:r>
              <a:rPr lang="it-IT" sz="2000" spc="191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strumenti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giuridici</a:t>
            </a:r>
            <a:r>
              <a:rPr lang="it-IT" sz="2000" spc="150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e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interventi</a:t>
            </a:r>
            <a:r>
              <a:rPr lang="it-IT" sz="2000" spc="15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di </a:t>
            </a:r>
            <a:r>
              <a:rPr lang="it-IT" sz="2000" spc="55" dirty="0">
                <a:latin typeface="Avenir Book" panose="02000503020000020003" pitchFamily="2" charset="0"/>
                <a:cs typeface="Calibri"/>
              </a:rPr>
              <a:t>prevenzione </a:t>
            </a:r>
          </a:p>
          <a:p>
            <a:pPr marL="11552">
              <a:lnSpc>
                <a:spcPts val="2483"/>
              </a:lnSpc>
            </a:pPr>
            <a:endParaRPr lang="it-IT" sz="2000" spc="55" dirty="0">
              <a:latin typeface="Avenir Book" panose="02000503020000020003" pitchFamily="2" charset="0"/>
              <a:cs typeface="Calibri"/>
            </a:endParaRPr>
          </a:p>
          <a:p>
            <a:pPr marL="11552">
              <a:lnSpc>
                <a:spcPts val="2483"/>
              </a:lnSpc>
            </a:pPr>
            <a:r>
              <a:rPr lang="it-IT" sz="2000" spc="59" dirty="0">
                <a:latin typeface="Avenir Book" panose="02000503020000020003" pitchFamily="2" charset="0"/>
                <a:cs typeface="Calibri"/>
              </a:rPr>
              <a:t>L’Italia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ha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ratificato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-23" dirty="0">
                <a:latin typeface="Avenir Book" panose="02000503020000020003" pitchFamily="2" charset="0"/>
                <a:cs typeface="Calibri"/>
              </a:rPr>
              <a:t>la </a:t>
            </a:r>
            <a:r>
              <a:rPr lang="it-IT" sz="2000" spc="64" dirty="0">
                <a:latin typeface="Avenir Book" panose="02000503020000020003" pitchFamily="2" charset="0"/>
                <a:cs typeface="Calibri"/>
              </a:rPr>
              <a:t>Convenzione,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ma</a:t>
            </a:r>
            <a:r>
              <a:rPr lang="it-IT" sz="2000" spc="182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deve</a:t>
            </a:r>
            <a:r>
              <a:rPr lang="it-IT" sz="2000" spc="177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50" dirty="0">
                <a:latin typeface="Avenir Book" panose="02000503020000020003" pitchFamily="2" charset="0"/>
                <a:cs typeface="Calibri"/>
              </a:rPr>
              <a:t>ancora </a:t>
            </a:r>
            <a:r>
              <a:rPr lang="it-IT" sz="2000" spc="59" dirty="0">
                <a:latin typeface="Avenir Book" panose="02000503020000020003" pitchFamily="2" charset="0"/>
                <a:cs typeface="Calibri"/>
              </a:rPr>
              <a:t>legiferare</a:t>
            </a:r>
            <a:r>
              <a:rPr lang="it-IT" sz="2000" spc="196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dirty="0">
                <a:latin typeface="Avenir Book" panose="02000503020000020003" pitchFamily="2" charset="0"/>
                <a:cs typeface="Calibri"/>
              </a:rPr>
              <a:t>in</a:t>
            </a:r>
            <a:r>
              <a:rPr lang="it-IT" sz="2000" spc="205" dirty="0">
                <a:latin typeface="Avenir Book" panose="02000503020000020003" pitchFamily="2" charset="0"/>
                <a:cs typeface="Calibri"/>
              </a:rPr>
              <a:t> </a:t>
            </a:r>
            <a:r>
              <a:rPr lang="it-IT" sz="2000" spc="45" dirty="0">
                <a:latin typeface="Avenir Book" panose="02000503020000020003" pitchFamily="2" charset="0"/>
                <a:cs typeface="Calibri"/>
              </a:rPr>
              <a:t>merito</a:t>
            </a:r>
            <a:endParaRPr lang="it-IT" sz="2000" dirty="0">
              <a:latin typeface="Avenir Book" panose="02000503020000020003" pitchFamily="2" charset="0"/>
              <a:cs typeface="Calibri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788C455D-7B20-5105-428C-6FB31604D58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89928" y="4777935"/>
            <a:ext cx="1600201" cy="59623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23750E6-6E39-8260-C821-576954636100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VERSO LA CERTIFICAZIONE SULLA PARITÀ DI GENERE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D05C4C2-4548-23B4-7E0E-63A484013737}"/>
              </a:ext>
            </a:extLst>
          </p:cNvPr>
          <p:cNvSpPr/>
          <p:nvPr/>
        </p:nvSpPr>
        <p:spPr>
          <a:xfrm>
            <a:off x="8229600" y="1472451"/>
            <a:ext cx="2057114" cy="2592436"/>
          </a:xfrm>
          <a:custGeom>
            <a:avLst/>
            <a:gdLst/>
            <a:ahLst/>
            <a:cxnLst/>
            <a:rect l="l" t="t" r="r" b="b"/>
            <a:pathLst>
              <a:path w="3199257" h="4114800">
                <a:moveTo>
                  <a:pt x="0" y="0"/>
                </a:moveTo>
                <a:lnTo>
                  <a:pt x="3199257" y="0"/>
                </a:lnTo>
                <a:lnTo>
                  <a:pt x="31992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346BECCC-82EC-2C7D-421A-223344ECF63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89929" y="7886700"/>
            <a:ext cx="711872" cy="5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8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5">
            <a:extLst>
              <a:ext uri="{FF2B5EF4-FFF2-40B4-BE49-F238E27FC236}">
                <a16:creationId xmlns:a16="http://schemas.microsoft.com/office/drawing/2014/main" id="{3B7500D5-B94E-782C-526C-D63FF04D1467}"/>
              </a:ext>
            </a:extLst>
          </p:cNvPr>
          <p:cNvSpPr txBox="1"/>
          <p:nvPr/>
        </p:nvSpPr>
        <p:spPr>
          <a:xfrm>
            <a:off x="5546707" y="9808210"/>
            <a:ext cx="8016893" cy="9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000" dirty="0">
                <a:solidFill>
                  <a:srgbClr val="212E23"/>
                </a:solidFill>
                <a:latin typeface="Avenir Book" panose="02000503020000020003" pitchFamily="2" charset="0"/>
              </a:rPr>
              <a:t>MATERIALE RISERVATO NON DIVULGABILE</a:t>
            </a:r>
          </a:p>
          <a:p>
            <a:pPr algn="ctr">
              <a:lnSpc>
                <a:spcPts val="3919"/>
              </a:lnSpc>
            </a:pPr>
            <a:endParaRPr lang="en-US" sz="2000" dirty="0">
              <a:solidFill>
                <a:srgbClr val="212E23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596FB09-F957-B856-4FFC-5EF913F7B198}"/>
              </a:ext>
            </a:extLst>
          </p:cNvPr>
          <p:cNvSpPr txBox="1"/>
          <p:nvPr/>
        </p:nvSpPr>
        <p:spPr>
          <a:xfrm>
            <a:off x="1295400" y="2692380"/>
            <a:ext cx="4419600" cy="2451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047" lvl="1" indent="-342900">
              <a:lnSpc>
                <a:spcPts val="3944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2030</a:t>
            </a:r>
          </a:p>
          <a:p>
            <a:pPr marL="304147" lvl="1">
              <a:lnSpc>
                <a:spcPts val="3944"/>
              </a:lnSpc>
            </a:pPr>
            <a:r>
              <a:rPr lang="en-US" sz="2000" dirty="0" err="1">
                <a:latin typeface="Avenir Book" panose="02000503020000020003" pitchFamily="2" charset="0"/>
              </a:rPr>
              <a:t>Raggiungere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l’uguaglianza</a:t>
            </a:r>
            <a:r>
              <a:rPr lang="en-US" sz="2000" dirty="0"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latin typeface="Avenir Book" panose="02000503020000020003" pitchFamily="2" charset="0"/>
              </a:rPr>
              <a:t>genere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attraverso</a:t>
            </a:r>
            <a:r>
              <a:rPr lang="en-US" sz="2000" dirty="0">
                <a:latin typeface="Avenir Book" panose="02000503020000020003" pitchFamily="2" charset="0"/>
              </a:rPr>
              <a:t> policy </a:t>
            </a:r>
            <a:r>
              <a:rPr lang="en-US" sz="2000" dirty="0" err="1">
                <a:latin typeface="Avenir Book" panose="02000503020000020003" pitchFamily="2" charset="0"/>
              </a:rPr>
              <a:t>adeguate</a:t>
            </a:r>
            <a:r>
              <a:rPr lang="en-US" sz="2000" dirty="0">
                <a:latin typeface="Avenir Book" panose="02000503020000020003" pitchFamily="2" charset="0"/>
              </a:rPr>
              <a:t> a </a:t>
            </a:r>
            <a:r>
              <a:rPr lang="en-US" sz="2000" dirty="0" err="1">
                <a:latin typeface="Avenir Book" panose="02000503020000020003" pitchFamily="2" charset="0"/>
              </a:rPr>
              <a:t>ridurre</a:t>
            </a:r>
            <a:r>
              <a:rPr lang="en-US" sz="2000" dirty="0">
                <a:latin typeface="Avenir Book" panose="02000503020000020003" pitchFamily="2" charset="0"/>
              </a:rPr>
              <a:t> il </a:t>
            </a:r>
            <a:r>
              <a:rPr lang="en-US" sz="2000" dirty="0" err="1">
                <a:latin typeface="Avenir Book" panose="02000503020000020003" pitchFamily="2" charset="0"/>
              </a:rPr>
              <a:t>divario</a:t>
            </a:r>
            <a:r>
              <a:rPr lang="en-US" sz="2000" dirty="0"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latin typeface="Avenir Book" panose="02000503020000020003" pitchFamily="2" charset="0"/>
              </a:rPr>
              <a:t>genere</a:t>
            </a:r>
            <a:r>
              <a:rPr lang="en-US" sz="2000" dirty="0">
                <a:latin typeface="Avenir Book" panose="02000503020000020003" pitchFamily="2" charset="0"/>
              </a:rPr>
              <a:t> (</a:t>
            </a:r>
            <a:r>
              <a:rPr lang="en-US" sz="2000" dirty="0" err="1">
                <a:latin typeface="Avenir Book" panose="02000503020000020003" pitchFamily="2" charset="0"/>
              </a:rPr>
              <a:t>Obiettivi</a:t>
            </a:r>
            <a:r>
              <a:rPr lang="en-US" sz="2000" dirty="0">
                <a:latin typeface="Avenir Book" panose="02000503020000020003" pitchFamily="2" charset="0"/>
              </a:rPr>
              <a:t> di </a:t>
            </a:r>
            <a:r>
              <a:rPr lang="en-US" sz="2000" dirty="0" err="1">
                <a:latin typeface="Avenir Book" panose="02000503020000020003" pitchFamily="2" charset="0"/>
              </a:rPr>
              <a:t>Sviluppo</a:t>
            </a:r>
            <a:r>
              <a:rPr lang="en-US" sz="2000" dirty="0">
                <a:latin typeface="Avenir Book" panose="02000503020000020003" pitchFamily="2" charset="0"/>
              </a:rPr>
              <a:t> del </a:t>
            </a:r>
            <a:r>
              <a:rPr lang="en-US" sz="2000" dirty="0" err="1">
                <a:latin typeface="Avenir Book" panose="02000503020000020003" pitchFamily="2" charset="0"/>
              </a:rPr>
              <a:t>Millennio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A52E162-6480-9341-70CA-E7135E2F2B27}"/>
              </a:ext>
            </a:extLst>
          </p:cNvPr>
          <p:cNvSpPr txBox="1"/>
          <p:nvPr/>
        </p:nvSpPr>
        <p:spPr>
          <a:xfrm>
            <a:off x="1295400" y="5668387"/>
            <a:ext cx="4419600" cy="2451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047" lvl="1" indent="-342900">
              <a:lnSpc>
                <a:spcPts val="3944"/>
              </a:lnSpc>
              <a:buClr>
                <a:srgbClr val="438A50"/>
              </a:buClr>
              <a:buSzPct val="100000"/>
              <a:buFont typeface="Wingdings" pitchFamily="2" charset="2"/>
              <a:buChar char="Ø"/>
            </a:pPr>
            <a:r>
              <a:rPr lang="en-US" sz="2000" dirty="0" err="1">
                <a:latin typeface="Avenir Book" panose="02000503020000020003" pitchFamily="2" charset="0"/>
              </a:rPr>
              <a:t>Valutare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rischi</a:t>
            </a:r>
            <a:r>
              <a:rPr lang="en-US" sz="2000" b="1" dirty="0">
                <a:solidFill>
                  <a:srgbClr val="438A50"/>
                </a:solidFill>
                <a:latin typeface="Avenir Book" panose="02000503020000020003" pitchFamily="2" charset="0"/>
              </a:rPr>
              <a:t> </a:t>
            </a:r>
            <a:r>
              <a:rPr lang="en-US" sz="2000" b="1" dirty="0" err="1">
                <a:solidFill>
                  <a:srgbClr val="438A50"/>
                </a:solidFill>
                <a:latin typeface="Avenir Book" panose="02000503020000020003" pitchFamily="2" charset="0"/>
              </a:rPr>
              <a:t>biologici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dovuti</a:t>
            </a:r>
            <a:r>
              <a:rPr lang="en-US" sz="2000" dirty="0">
                <a:latin typeface="Avenir Book" panose="02000503020000020003" pitchFamily="2" charset="0"/>
              </a:rPr>
              <a:t> ai </a:t>
            </a:r>
            <a:r>
              <a:rPr lang="en-US" sz="2000" dirty="0" err="1">
                <a:latin typeface="Avenir Book" panose="02000503020000020003" pitchFamily="2" charset="0"/>
              </a:rPr>
              <a:t>cambiamenti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climatici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che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possono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avere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conseguenze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dirette</a:t>
            </a:r>
            <a:r>
              <a:rPr lang="en-US" sz="2000" dirty="0">
                <a:latin typeface="Avenir Book" panose="02000503020000020003" pitchFamily="2" charset="0"/>
              </a:rPr>
              <a:t> e </a:t>
            </a:r>
            <a:r>
              <a:rPr lang="en-US" sz="2000" dirty="0" err="1">
                <a:latin typeface="Avenir Book" panose="02000503020000020003" pitchFamily="2" charset="0"/>
              </a:rPr>
              <a:t>indirette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sulla</a:t>
            </a:r>
            <a:r>
              <a:rPr lang="en-US" sz="2000" dirty="0">
                <a:latin typeface="Avenir Book" panose="02000503020000020003" pitchFamily="2" charset="0"/>
              </a:rPr>
              <a:t> salute e </a:t>
            </a:r>
            <a:r>
              <a:rPr lang="en-US" sz="2000" dirty="0" err="1">
                <a:latin typeface="Avenir Book" panose="02000503020000020003" pitchFamily="2" charset="0"/>
              </a:rPr>
              <a:t>sicurezza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dei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dirty="0" err="1">
                <a:latin typeface="Avenir Book" panose="02000503020000020003" pitchFamily="2" charset="0"/>
              </a:rPr>
              <a:t>lavoratori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3E1B28A-7AB5-1104-2D35-B91E22A8CBBE}"/>
              </a:ext>
            </a:extLst>
          </p:cNvPr>
          <p:cNvSpPr/>
          <p:nvPr/>
        </p:nvSpPr>
        <p:spPr>
          <a:xfrm>
            <a:off x="0" y="419100"/>
            <a:ext cx="18288000" cy="914400"/>
          </a:xfrm>
          <a:prstGeom prst="rect">
            <a:avLst/>
          </a:prstGeom>
          <a:solidFill>
            <a:srgbClr val="438A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328"/>
              </a:lnSpc>
            </a:pPr>
            <a:r>
              <a:rPr lang="en-US" sz="4000" b="1" dirty="0">
                <a:latin typeface="Avenir Book" panose="02000503020000020003" pitchFamily="2" charset="0"/>
              </a:rPr>
              <a:t>PROGETTI FUTURI</a:t>
            </a:r>
          </a:p>
        </p:txBody>
      </p:sp>
      <p:pic>
        <p:nvPicPr>
          <p:cNvPr id="4" name="Immagine 3" descr="Immagine che contiene vestiti, calzature, persona, disegno&#10;&#10;Descrizione generata automaticamente">
            <a:extLst>
              <a:ext uri="{FF2B5EF4-FFF2-40B4-BE49-F238E27FC236}">
                <a16:creationId xmlns:a16="http://schemas.microsoft.com/office/drawing/2014/main" id="{977D549B-55E4-D0E7-AE44-47EBB7AAB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5"/>
          <a:stretch/>
        </p:blipFill>
        <p:spPr>
          <a:xfrm>
            <a:off x="8077200" y="3314700"/>
            <a:ext cx="8382961" cy="4669122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78A55E8F-9C4F-47BC-74F1-7374F9FCC52C}"/>
              </a:ext>
            </a:extLst>
          </p:cNvPr>
          <p:cNvGrpSpPr/>
          <p:nvPr/>
        </p:nvGrpSpPr>
        <p:grpSpPr>
          <a:xfrm>
            <a:off x="15269453" y="9791700"/>
            <a:ext cx="2866147" cy="373062"/>
            <a:chOff x="9251115" y="6489227"/>
            <a:chExt cx="2866147" cy="373062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18544BD-CB60-C476-D6F6-64889BD09F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53" t="22998"/>
            <a:stretch/>
          </p:blipFill>
          <p:spPr bwMode="auto">
            <a:xfrm>
              <a:off x="10852598" y="6489227"/>
              <a:ext cx="236645" cy="3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5AECBF4B-DC58-87C2-AAA8-DC4F60177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5701" y="6546061"/>
              <a:ext cx="1071561" cy="27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8" descr="Immagine che contiene Carattere, Elementi grafici, grafica, schermata&#10;&#10;Descrizione generata automaticamente">
              <a:extLst>
                <a:ext uri="{FF2B5EF4-FFF2-40B4-BE49-F238E27FC236}">
                  <a16:creationId xmlns:a16="http://schemas.microsoft.com/office/drawing/2014/main" id="{911E1C93-D6FB-82EE-D561-6BAB7A1B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1115" y="6519596"/>
              <a:ext cx="1577501" cy="31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69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F3FFB348425544A0ABA33828D43821" ma:contentTypeVersion="11" ma:contentTypeDescription="Create a new document." ma:contentTypeScope="" ma:versionID="1be45ecb42578156325df66cbb02ce94">
  <xsd:schema xmlns:xsd="http://www.w3.org/2001/XMLSchema" xmlns:xs="http://www.w3.org/2001/XMLSchema" xmlns:p="http://schemas.microsoft.com/office/2006/metadata/properties" xmlns:ns2="4ea9df70-711e-4391-81ae-32fa354db38b" xmlns:ns3="6b581fef-ea09-46f7-842c-71c36b807ed0" targetNamespace="http://schemas.microsoft.com/office/2006/metadata/properties" ma:root="true" ma:fieldsID="f9ded5fd6412f4632702abaa10babed5" ns2:_="" ns3:_="">
    <xsd:import namespace="4ea9df70-711e-4391-81ae-32fa354db38b"/>
    <xsd:import namespace="6b581fef-ea09-46f7-842c-71c36b807e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9df70-711e-4391-81ae-32fa354db3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e168225-0732-440f-963f-2f2d96ead9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581fef-ea09-46f7-842c-71c36b807ed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88fd4f3-8953-427a-9fa3-4df21aac9adf}" ma:internalName="TaxCatchAll" ma:showField="CatchAllData" ma:web="6b581fef-ea09-46f7-842c-71c36b807e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ea9df70-711e-4391-81ae-32fa354db38b">
      <Terms xmlns="http://schemas.microsoft.com/office/infopath/2007/PartnerControls"/>
    </lcf76f155ced4ddcb4097134ff3c332f>
    <TaxCatchAll xmlns="6b581fef-ea09-46f7-842c-71c36b807ed0" xsi:nil="true"/>
  </documentManagement>
</p:properties>
</file>

<file path=customXml/itemProps1.xml><?xml version="1.0" encoding="utf-8"?>
<ds:datastoreItem xmlns:ds="http://schemas.openxmlformats.org/officeDocument/2006/customXml" ds:itemID="{EE976E7B-36B7-4663-8807-ED12045C921C}"/>
</file>

<file path=customXml/itemProps2.xml><?xml version="1.0" encoding="utf-8"?>
<ds:datastoreItem xmlns:ds="http://schemas.openxmlformats.org/officeDocument/2006/customXml" ds:itemID="{80A347A4-A039-4807-93E1-51FC6CD1E17C}"/>
</file>

<file path=customXml/itemProps3.xml><?xml version="1.0" encoding="utf-8"?>
<ds:datastoreItem xmlns:ds="http://schemas.openxmlformats.org/officeDocument/2006/customXml" ds:itemID="{7854DD12-C2D5-4FD4-9BE4-681E657D7A7B}"/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3896</Words>
  <Application>Microsoft Macintosh PowerPoint</Application>
  <PresentationFormat>Personalizzato</PresentationFormat>
  <Paragraphs>737</Paragraphs>
  <Slides>40</Slides>
  <Notes>12</Notes>
  <HiddenSlides>15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9" baseType="lpstr">
      <vt:lpstr>Nunito Bold</vt:lpstr>
      <vt:lpstr>Glacial Indifference Bold</vt:lpstr>
      <vt:lpstr>Calibri</vt:lpstr>
      <vt:lpstr>Nunito</vt:lpstr>
      <vt:lpstr>Wingdings</vt:lpstr>
      <vt:lpstr>Arial</vt:lpstr>
      <vt:lpstr>Avenir Book</vt:lpstr>
      <vt:lpstr>Nunito Bold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 simile Propedeutica XXX- WOSEQ</dc:title>
  <cp:lastModifiedBy>Eva Rossi</cp:lastModifiedBy>
  <cp:revision>94</cp:revision>
  <dcterms:created xsi:type="dcterms:W3CDTF">2006-08-16T00:00:00Z</dcterms:created>
  <dcterms:modified xsi:type="dcterms:W3CDTF">2025-01-08T14:18:24Z</dcterms:modified>
  <dc:identifier>DAFWgg_aHv4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0x01010042F3FFB348425544A0ABA33828D43821</vt:lpwstr>
  </property>
</Properties>
</file>